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wav" ContentType="audio/x-wav"/>
  <Default Extension="png" ContentType="image/png"/>
  <Default Extension="gif" ContentType="image/gi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3"/>
  </p:sldMasterIdLst>
  <p:notesMasterIdLst>
    <p:notesMasterId r:id="rId7"/>
  </p:notesMasterIdLst>
  <p:sldIdLst>
    <p:sldId id="298" r:id="rId4"/>
    <p:sldId id="435" r:id="rId5"/>
    <p:sldId id="502" r:id="rId6"/>
    <p:sldId id="370" r:id="rId8"/>
    <p:sldId id="513" r:id="rId9"/>
    <p:sldId id="516" r:id="rId10"/>
    <p:sldId id="580" r:id="rId11"/>
    <p:sldId id="581" r:id="rId12"/>
    <p:sldId id="582" r:id="rId13"/>
    <p:sldId id="583" r:id="rId14"/>
    <p:sldId id="584" r:id="rId15"/>
    <p:sldId id="585" r:id="rId16"/>
    <p:sldId id="515" r:id="rId17"/>
    <p:sldId id="514" r:id="rId18"/>
    <p:sldId id="380" r:id="rId19"/>
    <p:sldId id="272" r:id="rId20"/>
    <p:sldId id="273" r:id="rId21"/>
    <p:sldId id="274" r:id="rId22"/>
    <p:sldId id="453" r:id="rId23"/>
    <p:sldId id="437" r:id="rId24"/>
    <p:sldId id="649" r:id="rId25"/>
    <p:sldId id="280" r:id="rId26"/>
    <p:sldId id="281" r:id="rId27"/>
    <p:sldId id="282" r:id="rId28"/>
    <p:sldId id="283" r:id="rId29"/>
    <p:sldId id="284" r:id="rId30"/>
    <p:sldId id="285" r:id="rId31"/>
    <p:sldId id="286" r:id="rId32"/>
    <p:sldId id="287" r:id="rId33"/>
    <p:sldId id="288" r:id="rId34"/>
    <p:sldId id="289" r:id="rId35"/>
    <p:sldId id="438" r:id="rId36"/>
    <p:sldId id="439" r:id="rId37"/>
    <p:sldId id="440" r:id="rId38"/>
    <p:sldId id="441" r:id="rId39"/>
    <p:sldId id="442" r:id="rId40"/>
    <p:sldId id="444" r:id="rId41"/>
    <p:sldId id="445" r:id="rId42"/>
    <p:sldId id="446" r:id="rId43"/>
    <p:sldId id="447" r:id="rId44"/>
    <p:sldId id="448" r:id="rId45"/>
    <p:sldId id="518" r:id="rId46"/>
    <p:sldId id="519" r:id="rId47"/>
    <p:sldId id="520" r:id="rId48"/>
    <p:sldId id="521" r:id="rId49"/>
    <p:sldId id="319" r:id="rId50"/>
    <p:sldId id="449" r:id="rId51"/>
    <p:sldId id="320" r:id="rId52"/>
    <p:sldId id="321" r:id="rId53"/>
    <p:sldId id="322" r:id="rId54"/>
    <p:sldId id="323" r:id="rId55"/>
    <p:sldId id="324" r:id="rId56"/>
    <p:sldId id="325" r:id="rId57"/>
    <p:sldId id="326" r:id="rId58"/>
    <p:sldId id="327" r:id="rId59"/>
    <p:sldId id="328" r:id="rId60"/>
    <p:sldId id="534" r:id="rId61"/>
    <p:sldId id="539" r:id="rId62"/>
    <p:sldId id="536" r:id="rId63"/>
    <p:sldId id="537" r:id="rId64"/>
    <p:sldId id="538" r:id="rId65"/>
    <p:sldId id="455" r:id="rId66"/>
    <p:sldId id="456" r:id="rId67"/>
    <p:sldId id="335" r:id="rId68"/>
    <p:sldId id="336" r:id="rId69"/>
    <p:sldId id="337" r:id="rId70"/>
    <p:sldId id="338" r:id="rId71"/>
    <p:sldId id="339" r:id="rId72"/>
    <p:sldId id="643" r:id="rId73"/>
    <p:sldId id="644" r:id="rId74"/>
    <p:sldId id="457" r:id="rId75"/>
    <p:sldId id="341" r:id="rId76"/>
  </p:sldIdLst>
  <p:sldSz cx="9144000" cy="6858000" type="screen4x3"/>
  <p:notesSz cx="6858000" cy="9144000"/>
  <p:defaultTextStyle>
    <a:defPPr>
      <a:defRPr lang="zh-CN"/>
    </a:defPPr>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Arial" panose="020B0604020202020204" pitchFamily="34" charset="0"/>
        <a:ea typeface="宋体" panose="02010600030101010101" pitchFamily="2" charset="-122"/>
        <a:cs typeface="+mn-cs"/>
      </a:defRPr>
    </a:lvl1pPr>
    <a:lvl2pPr marL="457200" lvl="1"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Arial" panose="020B0604020202020204" pitchFamily="34" charset="0"/>
        <a:ea typeface="宋体" panose="02010600030101010101" pitchFamily="2" charset="-122"/>
        <a:cs typeface="+mn-cs"/>
      </a:defRPr>
    </a:lvl2pPr>
    <a:lvl3pPr marL="914400" lvl="2"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Arial" panose="020B0604020202020204" pitchFamily="34" charset="0"/>
        <a:ea typeface="宋体" panose="02010600030101010101" pitchFamily="2" charset="-122"/>
        <a:cs typeface="+mn-cs"/>
      </a:defRPr>
    </a:lvl3pPr>
    <a:lvl4pPr marL="1371600" lvl="3"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Arial" panose="020B0604020202020204" pitchFamily="34" charset="0"/>
        <a:ea typeface="宋体" panose="02010600030101010101" pitchFamily="2" charset="-122"/>
        <a:cs typeface="+mn-cs"/>
      </a:defRPr>
    </a:lvl4pPr>
    <a:lvl5pPr marL="1828800" lvl="4"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Arial" panose="020B0604020202020204" pitchFamily="34" charset="0"/>
        <a:ea typeface="宋体" panose="02010600030101010101" pitchFamily="2" charset="-122"/>
        <a:cs typeface="+mn-cs"/>
      </a:defRPr>
    </a:lvl5pPr>
    <a:lvl6pPr marL="2286000" lvl="5"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Arial" panose="020B0604020202020204" pitchFamily="34" charset="0"/>
        <a:ea typeface="宋体" panose="02010600030101010101" pitchFamily="2" charset="-122"/>
        <a:cs typeface="+mn-cs"/>
      </a:defRPr>
    </a:lvl6pPr>
    <a:lvl7pPr marL="2743200" lvl="6"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Arial" panose="020B0604020202020204" pitchFamily="34" charset="0"/>
        <a:ea typeface="宋体" panose="02010600030101010101" pitchFamily="2" charset="-122"/>
        <a:cs typeface="+mn-cs"/>
      </a:defRPr>
    </a:lvl7pPr>
    <a:lvl8pPr marL="3200400" lvl="7"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Arial" panose="020B0604020202020204" pitchFamily="34" charset="0"/>
        <a:ea typeface="宋体" panose="02010600030101010101" pitchFamily="2" charset="-122"/>
        <a:cs typeface="+mn-cs"/>
      </a:defRPr>
    </a:lvl8pPr>
    <a:lvl9pPr marL="3657600" lvl="8"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Zhangming" initials="Z"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2FDB2607-1784-4EEB-B798-7EB5836EED8A}">
        <p14:showMediaCtrls xmlns:p14="http://schemas.microsoft.com/office/powerpoint/2010/main" val="1"/>
      </p:ext>
    </p:extLst>
  </p:showPr>
  <p:clrMru>
    <a:srgbClr val="FF0000"/>
    <a:srgbClr val="FFFF00"/>
    <a:srgbClr val="CC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4937"/>
    <p:restoredTop sz="94300"/>
  </p:normalViewPr>
  <p:slideViewPr>
    <p:cSldViewPr showGuides="1">
      <p:cViewPr varScale="1">
        <p:scale>
          <a:sx n="50" d="100"/>
          <a:sy n="50" d="100"/>
        </p:scale>
        <p:origin x="-300" y="-72"/>
      </p:cViewPr>
      <p:guideLst>
        <p:guide orient="horz" pos="2189"/>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0" Type="http://schemas.openxmlformats.org/officeDocument/2006/relationships/commentAuthors" Target="commentAuthors.xml"/><Relationship Id="rId8" Type="http://schemas.openxmlformats.org/officeDocument/2006/relationships/slide" Target="slides/slide4.xml"/><Relationship Id="rId79" Type="http://schemas.openxmlformats.org/officeDocument/2006/relationships/tableStyles" Target="tableStyles.xml"/><Relationship Id="rId78" Type="http://schemas.openxmlformats.org/officeDocument/2006/relationships/viewProps" Target="viewProps.xml"/><Relationship Id="rId77" Type="http://schemas.openxmlformats.org/officeDocument/2006/relationships/presProps" Target="presProps.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notesMaster" Target="notesMasters/notesMaster1.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0178" name="页眉占位符 50177"/>
          <p:cNvSpPr>
            <a:spLocks noGrp="1"/>
          </p:cNvSpPr>
          <p:nvPr>
            <p:ph type="hdr" sz="quarter"/>
          </p:nvPr>
        </p:nvSpPr>
        <p:spPr>
          <a:xfrm>
            <a:off x="0" y="0"/>
            <a:ext cx="2971800" cy="457200"/>
          </a:xfrm>
          <a:prstGeom prst="rect">
            <a:avLst/>
          </a:prstGeom>
          <a:noFill/>
          <a:ln w="9525">
            <a:noFill/>
          </a:ln>
        </p:spPr>
        <p:txBody>
          <a:bodyPr/>
          <a:p>
            <a:pPr lvl="0"/>
            <a:endParaRPr lang="zh-CN" altLang="en-US" sz="1200" dirty="0"/>
          </a:p>
        </p:txBody>
      </p:sp>
      <p:sp>
        <p:nvSpPr>
          <p:cNvPr id="50179" name="日期占位符 50178"/>
          <p:cNvSpPr>
            <a:spLocks noGrp="1"/>
          </p:cNvSpPr>
          <p:nvPr>
            <p:ph type="dt" idx="1"/>
          </p:nvPr>
        </p:nvSpPr>
        <p:spPr>
          <a:xfrm>
            <a:off x="3884613" y="0"/>
            <a:ext cx="2971800" cy="457200"/>
          </a:xfrm>
          <a:prstGeom prst="rect">
            <a:avLst/>
          </a:prstGeom>
          <a:noFill/>
          <a:ln w="9525">
            <a:noFill/>
          </a:ln>
        </p:spPr>
        <p:txBody>
          <a:bodyPr/>
          <a:p>
            <a:pPr lvl="0" algn="r"/>
            <a:endParaRPr lang="zh-CN" altLang="en-US" sz="1200" dirty="0"/>
          </a:p>
        </p:txBody>
      </p:sp>
      <p:sp>
        <p:nvSpPr>
          <p:cNvPr id="50180" name="幻灯片图像占位符 50179"/>
          <p:cNvSpPr>
            <a:spLocks noRot="1" noTextEdit="1"/>
          </p:cNvSpPr>
          <p:nvPr>
            <p:ph type="sldImg" idx="2"/>
          </p:nvPr>
        </p:nvSpPr>
        <p:spPr>
          <a:xfrm>
            <a:off x="1143000" y="685800"/>
            <a:ext cx="4572000" cy="3429000"/>
          </a:xfrm>
          <a:prstGeom prst="rect">
            <a:avLst/>
          </a:prstGeom>
          <a:ln w="9525" cap="flat" cmpd="sng">
            <a:solidFill>
              <a:srgbClr val="000000"/>
            </a:solidFill>
            <a:prstDash val="solid"/>
            <a:miter/>
            <a:headEnd type="none" w="med" len="med"/>
            <a:tailEnd type="none" w="med" len="med"/>
          </a:ln>
        </p:spPr>
      </p:sp>
      <p:sp>
        <p:nvSpPr>
          <p:cNvPr id="50181" name="文本占位符 50180"/>
          <p:cNvSpPr>
            <a:spLocks noGrp="1"/>
          </p:cNvSpPr>
          <p:nvPr>
            <p:ph type="body" sz="quarter" idx="3"/>
          </p:nvPr>
        </p:nvSpPr>
        <p:spPr>
          <a:xfrm>
            <a:off x="685800" y="4343400"/>
            <a:ext cx="5486400" cy="4114800"/>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0182" name="页脚占位符 50181"/>
          <p:cNvSpPr>
            <a:spLocks noGrp="1"/>
          </p:cNvSpPr>
          <p:nvPr>
            <p:ph type="ftr" sz="quarter" idx="4"/>
          </p:nvPr>
        </p:nvSpPr>
        <p:spPr>
          <a:xfrm>
            <a:off x="0" y="8685213"/>
            <a:ext cx="2971800" cy="457200"/>
          </a:xfrm>
          <a:prstGeom prst="rect">
            <a:avLst/>
          </a:prstGeom>
          <a:noFill/>
          <a:ln w="9525">
            <a:noFill/>
          </a:ln>
        </p:spPr>
        <p:txBody>
          <a:bodyPr anchor="b"/>
          <a:p>
            <a:pPr lvl="0"/>
            <a:endParaRPr lang="zh-CN" altLang="en-US" sz="1200" dirty="0"/>
          </a:p>
        </p:txBody>
      </p:sp>
      <p:sp>
        <p:nvSpPr>
          <p:cNvPr id="50183" name="灯片编号占位符 50182"/>
          <p:cNvSpPr>
            <a:spLocks noGrp="1"/>
          </p:cNvSpPr>
          <p:nvPr>
            <p:ph type="sldNum" sz="quarter" idx="5"/>
          </p:nvPr>
        </p:nvSpPr>
        <p:spPr>
          <a:xfrm>
            <a:off x="3884613" y="8685213"/>
            <a:ext cx="2971800" cy="457200"/>
          </a:xfrm>
          <a:prstGeom prst="rect">
            <a:avLst/>
          </a:prstGeom>
          <a:noFill/>
          <a:ln w="9525">
            <a:noFill/>
          </a:ln>
        </p:spPr>
        <p:txBody>
          <a:bodyPr anchor="b"/>
          <a:p>
            <a:pPr lvl="0" algn="r"/>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f hdr="0" ftr="0" dt="0"/>
  <p:notesStyle>
    <a:lvl1pPr marL="0" lvl="0"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pPr lvl="0" algn="r"/>
            <a:fld id="{9A0DB2DC-4C9A-4742-B13C-FB6460FD3503}" type="slidenum">
              <a:rPr lang="zh-CN" altLang="en-US" sz="1200" dirty="0"/>
            </a:fld>
            <a:endParaRPr lang="zh-CN"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pPr lvl="0" algn="r"/>
            <a:fld id="{9A0DB2DC-4C9A-4742-B13C-FB6460FD3503}" type="slidenum">
              <a:rPr lang="zh-CN" altLang="en-US" sz="1200" dirty="0"/>
            </a:fld>
            <a:endParaRPr lang="zh-CN"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15362" name="幻灯片图像占位符 1"/>
          <p:cNvSpPr>
            <a:spLocks noGrp="1" noRot="1" noChangeAspect="1" noTextEdit="1"/>
          </p:cNvSpPr>
          <p:nvPr>
            <p:ph type="sldImg"/>
          </p:nvPr>
        </p:nvSpPr>
        <p:spPr>
          <a:xfrm>
            <a:off x="1588" y="0"/>
            <a:ext cx="0" cy="0"/>
          </a:xfrm>
          <a:ln>
            <a:solidFill>
              <a:srgbClr val="000000"/>
            </a:solidFill>
            <a:bevel/>
          </a:ln>
        </p:spPr>
      </p:sp>
      <p:sp>
        <p:nvSpPr>
          <p:cNvPr id="15363" name="备注占位符 2"/>
          <p:cNvSpPr>
            <a:spLocks noGrp="1" noRot="1" noChangeAspect="1"/>
          </p:cNvSpPr>
          <p:nvPr>
            <p:ph type="body"/>
          </p:nvPr>
        </p:nvSpPr>
        <p:spPr>
          <a:xfrm>
            <a:off x="0" y="0"/>
            <a:ext cx="3175" cy="0"/>
          </a:xfrm>
          <a:prstGeom prst="rect">
            <a:avLst/>
          </a:prstGeom>
          <a:noFill/>
          <a:ln w="9525">
            <a:noFill/>
          </a:ln>
        </p:spPr>
        <p:txBody>
          <a:bodyPr anchor="t"/>
          <a:p>
            <a:pPr lvl="0" eaLnBrk="1" hangingPunct="1"/>
            <a:r>
              <a:rPr lang="zh-CN" altLang="en-US" dirty="0">
                <a:ea typeface="宋体" panose="02010600030101010101" pitchFamily="2" charset="-122"/>
              </a:rPr>
              <a:t>红十字运动起源于战场救护，是人类文明进步的象征，是人类社会发展的必然产物。七项基本原则，既是红十字运动全部组成机构必须遵守的特定的准则，也是红十字运动各种行为的标准和规范。它是红十字与其他人道组织不同的本质体现。</a:t>
            </a:r>
            <a:endParaRPr lang="zh-CN" altLang="en-US" dirty="0">
              <a:ea typeface="宋体" panose="02010600030101010101" pitchFamily="2" charset="-122"/>
            </a:endParaRPr>
          </a:p>
          <a:p>
            <a:pPr lvl="0" eaLnBrk="1" hangingPunct="1"/>
            <a:endParaRPr lang="zh-CN" altLang="en-US" dirty="0">
              <a:ea typeface="宋体" panose="02010600030101010101" pitchFamily="2" charset="-122"/>
            </a:endParaRPr>
          </a:p>
        </p:txBody>
      </p:sp>
      <p:sp>
        <p:nvSpPr>
          <p:cNvPr id="15364" name="灯片编号占位符 3"/>
          <p:cNvSpPr>
            <a:spLocks noGrp="1"/>
          </p:cNvSpPr>
          <p:nvPr/>
        </p:nvSpPr>
        <p:spPr>
          <a:xfrm>
            <a:off x="3884613" y="8685213"/>
            <a:ext cx="2971800" cy="457200"/>
          </a:xfrm>
          <a:prstGeom prst="rect">
            <a:avLst/>
          </a:prstGeom>
          <a:noFill/>
          <a:ln w="9525">
            <a:noFill/>
          </a:ln>
        </p:spPr>
        <p:txBody>
          <a:bodyPr anchor="b"/>
          <a:p>
            <a:pPr lvl="0" algn="r"/>
            <a:fld id="{9A0DB2DC-4C9A-4742-B13C-FB6460FD3503}" type="slidenum">
              <a:rPr lang="zh-CN" altLang="en-US" sz="1200" dirty="0">
                <a:solidFill>
                  <a:srgbClr val="000000"/>
                </a:solidFill>
                <a:latin typeface="Calibri" panose="020F0502020204030204" charset="0"/>
                <a:sym typeface="Calibri" panose="020F0502020204030204" charset="0"/>
              </a:rPr>
            </a:fld>
            <a:endParaRPr lang="zh-CN" altLang="en-US" sz="1200" dirty="0">
              <a:solidFill>
                <a:srgbClr val="000000"/>
              </a:solidFill>
              <a:latin typeface="Calibri" panose="020F0502020204030204" charset="0"/>
              <a:sym typeface="Calibri" panose="020F0502020204030204"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8" name="Rectangle 7"/>
          <p:cNvSpPr txBox="1">
            <a:spLocks noGrp="1" noChangeArrowheads="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en-US" altLang="zh-CN" sz="1200" dirty="0">
                <a:latin typeface="Calibri" panose="020F0502020204030204" charset="0"/>
              </a:rPr>
            </a:fld>
            <a:endParaRPr lang="en-US" altLang="zh-CN" sz="1200" dirty="0">
              <a:latin typeface="Calibri" panose="020F0502020204030204" charset="0"/>
            </a:endParaRPr>
          </a:p>
        </p:txBody>
      </p:sp>
      <p:sp>
        <p:nvSpPr>
          <p:cNvPr id="71683" name="Rectangle 2"/>
          <p:cNvSpPr>
            <a:spLocks noGrp="1" noRot="1" noChangeAspect="1" noTextEdit="1"/>
          </p:cNvSpPr>
          <p:nvPr>
            <p:ph type="sldImg"/>
          </p:nvPr>
        </p:nvSpPr>
        <p:spPr>
          <a:ln>
            <a:solidFill>
              <a:srgbClr val="000000">
                <a:alpha val="100000"/>
              </a:srgbClr>
            </a:solidFill>
            <a:miter lim="800000"/>
          </a:ln>
        </p:spPr>
      </p:sp>
      <p:sp>
        <p:nvSpPr>
          <p:cNvPr id="71684" name="Rectangle 3"/>
          <p:cNvSpPr>
            <a:spLocks noGrp="1"/>
          </p:cNvSpPr>
          <p:nvPr>
            <p:ph type="body" idx="1"/>
          </p:nvPr>
        </p:nvSpPr>
        <p:spPr>
          <a:noFill/>
          <a:ln>
            <a:noFill/>
          </a:ln>
        </p:spPr>
        <p:txBody>
          <a:bodyPr wrap="square" lIns="91440" tIns="45720" rIns="91440" bIns="45720" anchor="t"/>
          <a:p>
            <a:pPr lvl="0">
              <a:spcBef>
                <a:spcPct val="0"/>
              </a:spcBef>
            </a:pPr>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8" name="Rectangle 7"/>
          <p:cNvSpPr txBox="1">
            <a:spLocks noGrp="1" noChangeArrowheads="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en-US" altLang="zh-CN" sz="1200" dirty="0">
                <a:latin typeface="Calibri" panose="020F0502020204030204" charset="0"/>
              </a:rPr>
            </a:fld>
            <a:endParaRPr lang="en-US" altLang="zh-CN" sz="1200" dirty="0">
              <a:latin typeface="Calibri" panose="020F0502020204030204" charset="0"/>
            </a:endParaRPr>
          </a:p>
        </p:txBody>
      </p:sp>
      <p:sp>
        <p:nvSpPr>
          <p:cNvPr id="72707" name="Rectangle 2"/>
          <p:cNvSpPr>
            <a:spLocks noGrp="1" noRot="1" noChangeAspect="1" noTextEdit="1"/>
          </p:cNvSpPr>
          <p:nvPr>
            <p:ph type="sldImg"/>
          </p:nvPr>
        </p:nvSpPr>
        <p:spPr>
          <a:ln>
            <a:solidFill>
              <a:srgbClr val="000000">
                <a:alpha val="100000"/>
              </a:srgbClr>
            </a:solidFill>
            <a:miter lim="800000"/>
          </a:ln>
        </p:spPr>
      </p:sp>
      <p:sp>
        <p:nvSpPr>
          <p:cNvPr id="72708" name="Rectangle 3"/>
          <p:cNvSpPr>
            <a:spLocks noGrp="1"/>
          </p:cNvSpPr>
          <p:nvPr>
            <p:ph type="body" idx="1"/>
          </p:nvPr>
        </p:nvSpPr>
        <p:spPr>
          <a:noFill/>
          <a:ln>
            <a:noFill/>
          </a:ln>
        </p:spPr>
        <p:txBody>
          <a:bodyPr wrap="square" lIns="91440" tIns="45720" rIns="91440" bIns="45720" anchor="t"/>
          <a:p>
            <a:pPr lvl="0">
              <a:spcBef>
                <a:spcPct val="0"/>
              </a:spcBef>
            </a:pPr>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8" name="Rectangle 7"/>
          <p:cNvSpPr txBox="1">
            <a:spLocks noGrp="1" noChangeArrowheads="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en-US" altLang="zh-CN" sz="1200" dirty="0">
                <a:latin typeface="Calibri" panose="020F0502020204030204" charset="0"/>
              </a:rPr>
            </a:fld>
            <a:endParaRPr lang="en-US" altLang="zh-CN" sz="1200" dirty="0">
              <a:latin typeface="Calibri" panose="020F0502020204030204" charset="0"/>
            </a:endParaRPr>
          </a:p>
        </p:txBody>
      </p:sp>
      <p:sp>
        <p:nvSpPr>
          <p:cNvPr id="73731" name="Rectangle 2"/>
          <p:cNvSpPr>
            <a:spLocks noGrp="1" noRot="1" noChangeAspect="1" noTextEdit="1"/>
          </p:cNvSpPr>
          <p:nvPr>
            <p:ph type="sldImg"/>
          </p:nvPr>
        </p:nvSpPr>
        <p:spPr>
          <a:ln>
            <a:solidFill>
              <a:srgbClr val="000000">
                <a:alpha val="100000"/>
              </a:srgbClr>
            </a:solidFill>
            <a:miter lim="800000"/>
          </a:ln>
        </p:spPr>
      </p:sp>
      <p:sp>
        <p:nvSpPr>
          <p:cNvPr id="73732" name="Rectangle 3"/>
          <p:cNvSpPr>
            <a:spLocks noGrp="1"/>
          </p:cNvSpPr>
          <p:nvPr>
            <p:ph type="body" idx="1"/>
          </p:nvPr>
        </p:nvSpPr>
        <p:spPr>
          <a:noFill/>
          <a:ln>
            <a:noFill/>
          </a:ln>
        </p:spPr>
        <p:txBody>
          <a:bodyPr wrap="square" lIns="91440" tIns="45720" rIns="91440" bIns="45720" anchor="t"/>
          <a:p>
            <a:pPr lvl="0">
              <a:spcBef>
                <a:spcPct val="0"/>
              </a:spcBef>
            </a:pPr>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8" name="Rectangle 7"/>
          <p:cNvSpPr txBox="1">
            <a:spLocks noGrp="1" noChangeArrowheads="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en-US" altLang="zh-CN" sz="1200" dirty="0">
                <a:latin typeface="Calibri" panose="020F0502020204030204" charset="0"/>
              </a:rPr>
            </a:fld>
            <a:endParaRPr lang="en-US" altLang="zh-CN" sz="1200" dirty="0">
              <a:latin typeface="Calibri" panose="020F0502020204030204" charset="0"/>
            </a:endParaRPr>
          </a:p>
        </p:txBody>
      </p:sp>
      <p:sp>
        <p:nvSpPr>
          <p:cNvPr id="74755" name="Rectangle 2"/>
          <p:cNvSpPr>
            <a:spLocks noGrp="1" noRot="1" noChangeAspect="1" noTextEdit="1"/>
          </p:cNvSpPr>
          <p:nvPr>
            <p:ph type="sldImg"/>
          </p:nvPr>
        </p:nvSpPr>
        <p:spPr>
          <a:ln>
            <a:solidFill>
              <a:srgbClr val="000000">
                <a:alpha val="100000"/>
              </a:srgbClr>
            </a:solidFill>
            <a:miter lim="800000"/>
          </a:ln>
        </p:spPr>
      </p:sp>
      <p:sp>
        <p:nvSpPr>
          <p:cNvPr id="74756" name="Rectangle 3"/>
          <p:cNvSpPr>
            <a:spLocks noGrp="1"/>
          </p:cNvSpPr>
          <p:nvPr>
            <p:ph type="body" idx="1"/>
          </p:nvPr>
        </p:nvSpPr>
        <p:spPr>
          <a:noFill/>
          <a:ln>
            <a:noFill/>
          </a:ln>
        </p:spPr>
        <p:txBody>
          <a:bodyPr wrap="square" lIns="91440" tIns="45720" rIns="91440" bIns="45720" anchor="t"/>
          <a:p>
            <a:pPr lvl="0">
              <a:spcBef>
                <a:spcPct val="0"/>
              </a:spcBef>
            </a:pPr>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4" name="幻灯片图像占位符 95233"/>
          <p:cNvSpPr>
            <a:spLocks noRot="1" noTextEdit="1"/>
          </p:cNvSpPr>
          <p:nvPr>
            <p:ph type="sldImg"/>
          </p:nvPr>
        </p:nvSpPr>
        <p:spPr/>
      </p:sp>
      <p:sp>
        <p:nvSpPr>
          <p:cNvPr id="95235" name="文本占位符 95234"/>
          <p:cNvSpPr>
            <a:spLocks noGrp="1"/>
          </p:cNvSpPr>
          <p:nvPr>
            <p:ph type="body" idx="1"/>
          </p:nvPr>
        </p:nvSpPr>
        <p:spPr/>
        <p:txBody>
          <a:bodyPr/>
          <a:p>
            <a:pPr lvl="0"/>
            <a:endParaRPr dirty="0"/>
          </a:p>
        </p:txBody>
      </p:sp>
      <p:sp>
        <p:nvSpPr>
          <p:cNvPr id="2" name="灯片编号占位符 1"/>
          <p:cNvSpPr/>
          <p:nvPr>
            <p:ph type="sldNum" sz="quarter" idx="2"/>
          </p:nvPr>
        </p:nvSpPr>
        <p:spPr/>
        <p:txBody>
          <a:bodyPr/>
          <a:p>
            <a:pPr lvl="0" algn="r"/>
            <a:fld id="{9A0DB2DC-4C9A-4742-B13C-FB6460FD3503}" type="slidenum">
              <a:rPr lang="zh-CN" altLang="en-US" sz="1200" dirty="0"/>
            </a:fld>
            <a:endParaRPr lang="zh-CN"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transition advTm="15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transition advTm="15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transition advTm="15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transition advTm="15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628650" y="1825625"/>
            <a:ext cx="3886200" cy="20986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4629150" y="1825625"/>
            <a:ext cx="3886200" cy="20986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628650" y="4076700"/>
            <a:ext cx="3886200" cy="21002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内容占位符 5"/>
          <p:cNvSpPr>
            <a:spLocks noGrp="1"/>
          </p:cNvSpPr>
          <p:nvPr>
            <p:ph sz="quarter" idx="4"/>
          </p:nvPr>
        </p:nvSpPr>
        <p:spPr>
          <a:xfrm>
            <a:off x="4629150" y="4076700"/>
            <a:ext cx="3886200" cy="21002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transition advTm="15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8" name="矩形 7"/>
          <p:cNvSpPr/>
          <p:nvPr userDrawn="1"/>
        </p:nvSpPr>
        <p:spPr>
          <a:xfrm>
            <a:off x="6300192" y="260648"/>
            <a:ext cx="2736304" cy="8640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2" name="Picture 8" descr="dong-3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00750"/>
            <a:ext cx="9144000" cy="857250"/>
          </a:xfrm>
          <a:prstGeom prst="rect">
            <a:avLst/>
          </a:prstGeom>
          <a:noFill/>
          <a:ln>
            <a:noFill/>
          </a:ln>
        </p:spPr>
      </p:pic>
      <p:sp>
        <p:nvSpPr>
          <p:cNvPr id="3" name="Straight Connector 4"/>
          <p:cNvSpPr>
            <a:spLocks noChangeShapeType="1"/>
          </p:cNvSpPr>
          <p:nvPr/>
        </p:nvSpPr>
        <p:spPr bwMode="auto">
          <a:xfrm>
            <a:off x="684213" y="1125538"/>
            <a:ext cx="6858000" cy="1587"/>
          </a:xfrm>
          <a:prstGeom prst="line">
            <a:avLst/>
          </a:prstGeom>
          <a:noFill/>
          <a:ln w="9525">
            <a:solidFill>
              <a:srgbClr val="7F7F7F"/>
            </a:solidFill>
            <a:prstDash val="dash"/>
            <a:round/>
          </a:ln>
        </p:spPr>
        <p:txBody>
          <a:bodyPr/>
          <a:lstStyle/>
          <a:p>
            <a:endParaRPr lang="zh-CN" altLang="en-US"/>
          </a:p>
        </p:txBody>
      </p:sp>
      <p:sp>
        <p:nvSpPr>
          <p:cNvPr id="4" name="灯片编号占位符 5"/>
          <p:cNvSpPr>
            <a:spLocks noGrp="1"/>
          </p:cNvSpPr>
          <p:nvPr>
            <p:ph type="sldNum" sz="quarter" idx="10"/>
          </p:nvPr>
        </p:nvSpPr>
        <p:spPr>
          <a:xfrm>
            <a:off x="6553200" y="6356350"/>
            <a:ext cx="2133600" cy="365125"/>
          </a:xfrm>
          <a:prstGeom prst="rect">
            <a:avLst/>
          </a:prstGeom>
        </p:spPr>
        <p:txBody>
          <a:bodyPr/>
          <a:lstStyle>
            <a:lvl1pPr fontAlgn="auto">
              <a:spcBef>
                <a:spcPts val="0"/>
              </a:spcBef>
              <a:spcAft>
                <a:spcPts val="0"/>
              </a:spcAft>
              <a:defRPr kumimoji="0">
                <a:latin typeface="+mn-lt"/>
                <a:ea typeface="+mn-ea"/>
                <a:cs typeface="+mn-cs"/>
              </a:defRPr>
            </a:lvl1pPr>
          </a:lstStyle>
          <a:p>
            <a:pPr>
              <a:defRPr/>
            </a:pPr>
            <a:fld id="{EFF4AE71-EF7A-4043-BE4F-026A2590DEA0}" type="slidenum">
              <a:rPr lang="zh-CN" altLang="en-US"/>
            </a:fld>
            <a:endParaRPr lang="zh-CN" altLang="en-US"/>
          </a:p>
        </p:txBody>
      </p:sp>
    </p:spTree>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2" name="Picture 8" descr="dong-3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00750"/>
            <a:ext cx="9144000" cy="857250"/>
          </a:xfrm>
          <a:prstGeom prst="rect">
            <a:avLst/>
          </a:prstGeom>
          <a:noFill/>
          <a:ln>
            <a:noFill/>
          </a:ln>
        </p:spPr>
      </p:pic>
      <p:sp>
        <p:nvSpPr>
          <p:cNvPr id="3" name="Straight Connector 4"/>
          <p:cNvSpPr>
            <a:spLocks noChangeShapeType="1"/>
          </p:cNvSpPr>
          <p:nvPr/>
        </p:nvSpPr>
        <p:spPr bwMode="auto">
          <a:xfrm>
            <a:off x="684213" y="1125538"/>
            <a:ext cx="6858000" cy="1587"/>
          </a:xfrm>
          <a:prstGeom prst="line">
            <a:avLst/>
          </a:prstGeom>
          <a:noFill/>
          <a:ln w="9525">
            <a:solidFill>
              <a:srgbClr val="7F7F7F"/>
            </a:solidFill>
            <a:prstDash val="dash"/>
            <a:round/>
          </a:ln>
        </p:spPr>
        <p:txBody>
          <a:bodyPr/>
          <a:lstStyle/>
          <a:p>
            <a:endParaRPr lang="zh-CN" altLang="en-US"/>
          </a:p>
        </p:txBody>
      </p:sp>
      <p:sp>
        <p:nvSpPr>
          <p:cNvPr id="4" name="灯片编号占位符 5"/>
          <p:cNvSpPr>
            <a:spLocks noGrp="1"/>
          </p:cNvSpPr>
          <p:nvPr>
            <p:ph type="sldNum" sz="quarter" idx="10"/>
          </p:nvPr>
        </p:nvSpPr>
        <p:spPr>
          <a:xfrm>
            <a:off x="6553200" y="6356350"/>
            <a:ext cx="2133600" cy="365125"/>
          </a:xfrm>
          <a:prstGeom prst="rect">
            <a:avLst/>
          </a:prstGeom>
        </p:spPr>
        <p:txBody>
          <a:bodyPr/>
          <a:lstStyle>
            <a:lvl1pPr fontAlgn="auto">
              <a:spcBef>
                <a:spcPts val="0"/>
              </a:spcBef>
              <a:spcAft>
                <a:spcPts val="0"/>
              </a:spcAft>
              <a:defRPr kumimoji="0">
                <a:latin typeface="+mn-lt"/>
                <a:ea typeface="+mn-ea"/>
                <a:cs typeface="+mn-cs"/>
              </a:defRPr>
            </a:lvl1pPr>
          </a:lstStyle>
          <a:p>
            <a:pPr>
              <a:defRPr/>
            </a:pPr>
            <a:fld id="{EFF4AE71-EF7A-4043-BE4F-026A2590DEA0}" type="slidenum">
              <a:rPr lang="zh-CN" altLang="en-US"/>
            </a:fld>
            <a:endParaRPr lang="zh-CN" altLang="en-US"/>
          </a:p>
        </p:txBody>
      </p:sp>
    </p:spTree>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标题和内容">
    <p:spTree>
      <p:nvGrpSpPr>
        <p:cNvPr id="1" name=""/>
        <p:cNvGrpSpPr/>
        <p:nvPr/>
      </p:nvGrpSpPr>
      <p:grpSpPr>
        <a:xfrm>
          <a:off x="0" y="0"/>
          <a:ext cx="0" cy="0"/>
          <a:chOff x="0" y="0"/>
          <a:chExt cx="0" cy="0"/>
        </a:xfrm>
      </p:grpSpPr>
      <p:pic>
        <p:nvPicPr>
          <p:cNvPr id="13" name="image1.png"/>
          <p:cNvPicPr/>
          <p:nvPr/>
        </p:nvPicPr>
        <p:blipFill>
          <a:blip r:embed="rId2"/>
          <a:stretch>
            <a:fillRect/>
          </a:stretch>
        </p:blipFill>
        <p:spPr>
          <a:xfrm>
            <a:off x="0" y="6000750"/>
            <a:ext cx="9144000" cy="857250"/>
          </a:xfrm>
          <a:prstGeom prst="rect">
            <a:avLst/>
          </a:prstGeom>
          <a:ln w="12700">
            <a:miter lim="400000"/>
            <a:headEnd/>
            <a:tailEnd/>
          </a:ln>
        </p:spPr>
      </p:pic>
      <p:pic>
        <p:nvPicPr>
          <p:cNvPr id="14" name="image2.png"/>
          <p:cNvPicPr/>
          <p:nvPr/>
        </p:nvPicPr>
        <p:blipFill>
          <a:blip r:embed="rId3"/>
          <a:srcRect l="7366" t="20525" r="11607" b="36242"/>
          <a:stretch>
            <a:fillRect/>
          </a:stretch>
        </p:blipFill>
        <p:spPr>
          <a:xfrm>
            <a:off x="6227763" y="188913"/>
            <a:ext cx="2376487" cy="936626"/>
          </a:xfrm>
          <a:prstGeom prst="rect">
            <a:avLst/>
          </a:prstGeom>
          <a:ln w="12700">
            <a:miter lim="400000"/>
            <a:headEnd/>
            <a:tailEnd/>
          </a:ln>
          <a:effectLst>
            <a:outerShdw blurRad="50800" dist="50800" dir="5400000" rotWithShape="0">
              <a:srgbClr val="FFFFFF"/>
            </a:outerShdw>
          </a:effectLst>
        </p:spPr>
      </p:pic>
      <p:sp>
        <p:nvSpPr>
          <p:cNvPr id="15" name="Shape 15"/>
          <p:cNvSpPr/>
          <p:nvPr/>
        </p:nvSpPr>
        <p:spPr>
          <a:xfrm>
            <a:off x="684212" y="1125538"/>
            <a:ext cx="6858001" cy="1587"/>
          </a:xfrm>
          <a:prstGeom prst="line">
            <a:avLst/>
          </a:prstGeom>
          <a:ln>
            <a:solidFill>
              <a:srgbClr val="7F7F7F"/>
            </a:solidFill>
            <a:prstDash val="dash"/>
            <a:round/>
          </a:ln>
        </p:spPr>
        <p:txBody>
          <a:bodyPr lIns="0" tIns="0" rIns="0" bIns="0"/>
          <a:lstStyle/>
          <a:p>
            <a:pPr lvl="0" defTabSz="457200">
              <a:defRPr sz="1200">
                <a:latin typeface="Helvetica"/>
                <a:ea typeface="Helvetica"/>
                <a:cs typeface="Helvetica"/>
                <a:sym typeface="Helvetica"/>
              </a:defRPr>
            </a:pPr>
          </a:p>
        </p:txBody>
      </p:sp>
      <p:pic>
        <p:nvPicPr>
          <p:cNvPr id="16" name="image1.png"/>
          <p:cNvPicPr/>
          <p:nvPr/>
        </p:nvPicPr>
        <p:blipFill>
          <a:blip r:embed="rId2"/>
          <a:stretch>
            <a:fillRect/>
          </a:stretch>
        </p:blipFill>
        <p:spPr>
          <a:xfrm>
            <a:off x="0" y="6000750"/>
            <a:ext cx="9144000" cy="857250"/>
          </a:xfrm>
          <a:prstGeom prst="rect">
            <a:avLst/>
          </a:prstGeom>
          <a:ln w="12700">
            <a:miter lim="400000"/>
            <a:headEnd/>
            <a:tailEnd/>
          </a:ln>
        </p:spPr>
      </p:pic>
      <p:sp>
        <p:nvSpPr>
          <p:cNvPr id="17" name="Shape 17"/>
          <p:cNvSpPr/>
          <p:nvPr/>
        </p:nvSpPr>
        <p:spPr>
          <a:xfrm>
            <a:off x="684212" y="1125538"/>
            <a:ext cx="6858001" cy="1587"/>
          </a:xfrm>
          <a:prstGeom prst="line">
            <a:avLst/>
          </a:prstGeom>
          <a:ln>
            <a:solidFill>
              <a:srgbClr val="7F7F7F"/>
            </a:solidFill>
            <a:prstDash val="dash"/>
            <a:round/>
          </a:ln>
        </p:spPr>
        <p:txBody>
          <a:bodyPr lIns="0" tIns="0" rIns="0" bIns="0"/>
          <a:lstStyle/>
          <a:p>
            <a:pPr lvl="0" defTabSz="457200">
              <a:defRPr sz="1200">
                <a:latin typeface="Helvetica"/>
                <a:ea typeface="Helvetica"/>
                <a:cs typeface="Helvetica"/>
                <a:sym typeface="Helvetica"/>
              </a:defRPr>
            </a:pPr>
          </a:p>
        </p:txBody>
      </p:sp>
      <p:sp>
        <p:nvSpPr>
          <p:cNvPr id="18" name="Shape 18"/>
          <p:cNvSpPr>
            <a:spLocks noGrp="1"/>
          </p:cNvSpPr>
          <p:nvPr>
            <p:ph type="sldNum" sz="quarter" idx="2"/>
          </p:nvPr>
        </p:nvSpPr>
        <p:spPr>
          <a:xfrm>
            <a:off x="6553200" y="6356350"/>
            <a:ext cx="2133600" cy="358140"/>
          </a:xfrm>
          <a:prstGeom prst="rect">
            <a:avLst/>
          </a:prstGeom>
        </p:spPr>
        <p:txBody>
          <a:bodyPr anchor="t"/>
          <a:lstStyle>
            <a:lvl1pPr algn="l">
              <a:defRPr sz="1800">
                <a:solidFill>
                  <a:srgbClr val="000000"/>
                </a:solidFill>
              </a:defRPr>
            </a:lvl1pPr>
          </a:lstStyle>
          <a:p>
            <a:pPr lvl="0"/>
            <a:fld id="{86CB4B4D-7CA3-9044-876B-883B54F8677D}" type="slidenum">
              <a:rPr/>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页脚占位符 4"/>
          <p:cNvSpPr>
            <a:spLocks noGrp="1"/>
          </p:cNvSpPr>
          <p:nvPr>
            <p:ph type="ftr" sz="quarter" idx="10"/>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cs typeface="+mn-cs"/>
              </a:defRPr>
            </a:lvl1pPr>
          </a:lstStyle>
          <a:p>
            <a:pPr>
              <a:defRPr/>
            </a:pPr>
            <a:endParaRPr lang="zh-CN" altLang="en-US"/>
          </a:p>
        </p:txBody>
      </p:sp>
      <p:sp>
        <p:nvSpPr>
          <p:cNvPr id="5" name="灯片编号占位符 5"/>
          <p:cNvSpPr>
            <a:spLocks noGrp="1"/>
          </p:cNvSpPr>
          <p:nvPr>
            <p:ph type="sldNum" sz="quarter" idx="11"/>
          </p:nvPr>
        </p:nvSpPr>
        <p:spPr>
          <a:xfrm>
            <a:off x="6553200" y="6356350"/>
            <a:ext cx="2133600" cy="365125"/>
          </a:xfrm>
          <a:prstGeom prst="rect">
            <a:avLst/>
          </a:prstGeom>
        </p:spPr>
        <p:txBody>
          <a:bodyPr/>
          <a:lstStyle>
            <a:lvl1pPr fontAlgn="auto">
              <a:spcBef>
                <a:spcPts val="0"/>
              </a:spcBef>
              <a:spcAft>
                <a:spcPts val="0"/>
              </a:spcAft>
              <a:defRPr kumimoji="0">
                <a:latin typeface="+mn-lt"/>
                <a:ea typeface="+mn-ea"/>
                <a:cs typeface="+mn-cs"/>
              </a:defRPr>
            </a:lvl1pPr>
          </a:lstStyle>
          <a:p>
            <a:pPr>
              <a:defRPr/>
            </a:pPr>
            <a:fld id="{1AD5194A-4654-6548-A729-EE9441C6CE84}" type="slidenum">
              <a:rPr lang="zh-CN" altLang="en-US"/>
            </a:fld>
            <a:endParaRPr lang="zh-CN" altLang="en-US"/>
          </a:p>
        </p:txBody>
      </p:sp>
    </p:spTree>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Picture 8" descr="dong-3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00750"/>
            <a:ext cx="9144000" cy="857250"/>
          </a:xfrm>
          <a:prstGeom prst="rect">
            <a:avLst/>
          </a:prstGeom>
          <a:noFill/>
          <a:ln>
            <a:noFill/>
          </a:ln>
        </p:spPr>
      </p:pic>
      <p:sp>
        <p:nvSpPr>
          <p:cNvPr id="3" name="Straight Connector 4"/>
          <p:cNvSpPr>
            <a:spLocks noChangeShapeType="1"/>
          </p:cNvSpPr>
          <p:nvPr/>
        </p:nvSpPr>
        <p:spPr bwMode="auto">
          <a:xfrm>
            <a:off x="684213" y="1125538"/>
            <a:ext cx="6858000" cy="1587"/>
          </a:xfrm>
          <a:prstGeom prst="line">
            <a:avLst/>
          </a:prstGeom>
          <a:noFill/>
          <a:ln w="9525">
            <a:solidFill>
              <a:srgbClr val="7F7F7F"/>
            </a:solidFill>
            <a:prstDash val="dash"/>
            <a:round/>
          </a:ln>
        </p:spPr>
        <p:txBody>
          <a:bodyPr/>
          <a:lstStyle/>
          <a:p>
            <a:endParaRPr lang="zh-CN" altLang="en-US"/>
          </a:p>
        </p:txBody>
      </p:sp>
      <p:sp>
        <p:nvSpPr>
          <p:cNvPr id="4" name="灯片编号占位符 5"/>
          <p:cNvSpPr>
            <a:spLocks noGrp="1"/>
          </p:cNvSpPr>
          <p:nvPr>
            <p:ph type="sldNum" sz="quarter" idx="10"/>
          </p:nvPr>
        </p:nvSpPr>
        <p:spPr>
          <a:xfrm>
            <a:off x="6553200" y="6356350"/>
            <a:ext cx="2133600" cy="365125"/>
          </a:xfrm>
          <a:prstGeom prst="rect">
            <a:avLst/>
          </a:prstGeom>
        </p:spPr>
        <p:txBody>
          <a:bodyPr/>
          <a:lstStyle>
            <a:lvl1pPr fontAlgn="auto">
              <a:spcBef>
                <a:spcPts val="0"/>
              </a:spcBef>
              <a:spcAft>
                <a:spcPts val="0"/>
              </a:spcAft>
              <a:defRPr kumimoji="0">
                <a:latin typeface="+mn-lt"/>
                <a:ea typeface="+mn-ea"/>
                <a:cs typeface="+mn-cs"/>
              </a:defRPr>
            </a:lvl1pPr>
          </a:lstStyle>
          <a:p>
            <a:pPr>
              <a:defRPr/>
            </a:pPr>
            <a:fld id="{EFF4AE71-EF7A-4043-BE4F-026A2590DEA0}" type="slidenum">
              <a:rPr lang="zh-CN" altLang="en-US"/>
            </a:fld>
            <a:endParaRPr lang="zh-CN" altLang="en-US"/>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transition advTm="15000">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a:latin typeface="+mn-lt"/>
                <a:ea typeface="+mn-ea"/>
                <a:cs typeface="+mn-cs"/>
              </a:defRPr>
            </a:lvl1pPr>
          </a:lstStyle>
          <a:p>
            <a:pPr>
              <a:defRPr/>
            </a:pPr>
            <a:endParaRPr lang="zh-CN" altLang="en-US"/>
          </a:p>
        </p:txBody>
      </p:sp>
      <p:sp>
        <p:nvSpPr>
          <p:cNvPr id="3" name="页脚占位符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cs typeface="+mn-cs"/>
              </a:defRPr>
            </a:lvl1pPr>
          </a:lstStyle>
          <a:p>
            <a:pPr>
              <a:defRPr/>
            </a:pPr>
            <a:endParaRPr lang="zh-CN" altLang="en-US"/>
          </a:p>
        </p:txBody>
      </p:sp>
      <p:sp>
        <p:nvSpPr>
          <p:cNvPr id="4" name="灯片编号占位符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kumimoji="0">
                <a:latin typeface="+mn-lt"/>
                <a:ea typeface="+mn-ea"/>
                <a:cs typeface="+mn-cs"/>
              </a:defRPr>
            </a:lvl1pPr>
          </a:lstStyle>
          <a:p>
            <a:pPr>
              <a:defRPr/>
            </a:pPr>
            <a:fld id="{858A7DE7-66C8-044B-9B8A-A2821E9EA145}" type="slidenum">
              <a:rPr lang="zh-CN" altLang="en-US"/>
            </a:fld>
            <a:endParaRPr lang="zh-CN" altLang="en-US"/>
          </a:p>
        </p:txBody>
      </p:sp>
    </p:spTree>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Picture 8" descr="dong-3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00750"/>
            <a:ext cx="9144000" cy="857250"/>
          </a:xfrm>
          <a:prstGeom prst="rect">
            <a:avLst/>
          </a:prstGeom>
          <a:noFill/>
          <a:ln>
            <a:noFill/>
          </a:ln>
        </p:spPr>
      </p:pic>
      <p:sp>
        <p:nvSpPr>
          <p:cNvPr id="3" name="Straight Connector 4"/>
          <p:cNvSpPr>
            <a:spLocks noChangeShapeType="1"/>
          </p:cNvSpPr>
          <p:nvPr/>
        </p:nvSpPr>
        <p:spPr bwMode="auto">
          <a:xfrm>
            <a:off x="684213" y="1125538"/>
            <a:ext cx="6858000" cy="1587"/>
          </a:xfrm>
          <a:prstGeom prst="line">
            <a:avLst/>
          </a:prstGeom>
          <a:noFill/>
          <a:ln w="9525">
            <a:solidFill>
              <a:srgbClr val="7F7F7F"/>
            </a:solidFill>
            <a:prstDash val="dash"/>
            <a:round/>
          </a:ln>
        </p:spPr>
        <p:txBody>
          <a:bodyPr/>
          <a:lstStyle/>
          <a:p>
            <a:endParaRPr lang="zh-CN" altLang="en-US"/>
          </a:p>
        </p:txBody>
      </p:sp>
    </p:spTree>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5pPr>
              <a:defRPr/>
            </a:lvl5pPr>
            <a:lvl6pPr>
              <a:defRPr/>
            </a:lvl6pPr>
            <a:lvl7pPr>
              <a:defRPr/>
            </a:lvl7pPr>
            <a:lvl8pPr>
              <a:defRPr/>
            </a:lvl8pPr>
            <a:lvl9pPr>
              <a:buFont typeface="Arial" panose="020B0604020202020204" pitchFamily="34" charset="0"/>
              <a:buChar char="•"/>
              <a:defRPr/>
            </a:lvl9pPr>
          </a:lstStyle>
          <a:p>
            <a:pPr lvl="0"/>
            <a:r>
              <a:rPr lang="zh-CN" altLang="en-US" smtClean="0"/>
              <a:t>单击此处编辑母版文本样式</a:t>
            </a:r>
            <a:endParaRPr lang="zh-CN" altLang="en-US" smtClean="0"/>
          </a:p>
          <a:p>
            <a:pPr lvl="1"/>
            <a:r>
              <a:rPr lang="zh-CN" altLang="en-US" smtClean="0"/>
              <a:t>二级</a:t>
            </a:r>
            <a:endParaRPr lang="zh-CN" altLang="en-US" smtClean="0"/>
          </a:p>
          <a:p>
            <a:pPr lvl="2"/>
            <a:r>
              <a:rPr lang="zh-CN" altLang="en-US" smtClean="0"/>
              <a:t>三级</a:t>
            </a:r>
            <a:endParaRPr lang="zh-CN" altLang="en-US" smtClean="0"/>
          </a:p>
          <a:p>
            <a:pPr lvl="3"/>
            <a:r>
              <a:rPr lang="zh-CN" altLang="en-US" smtClean="0"/>
              <a:t>四级</a:t>
            </a:r>
            <a:endParaRPr lang="zh-CN" altLang="en-US" smtClean="0"/>
          </a:p>
          <a:p>
            <a:pPr lvl="4"/>
            <a:r>
              <a:rPr lang="zh-CN" altLang="en-US" smtClean="0"/>
              <a:t>五级</a:t>
            </a:r>
            <a:endParaRPr lang="en-US" dirty="0" smtClean="0"/>
          </a:p>
        </p:txBody>
      </p:sp>
      <p:sp>
        <p:nvSpPr>
          <p:cNvPr id="4" name="Date Placeholder 3"/>
          <p:cNvSpPr>
            <a:spLocks noGrp="1"/>
          </p:cNvSpPr>
          <p:nvPr>
            <p:ph type="dt" sz="half" idx="10"/>
          </p:nvPr>
        </p:nvSpPr>
        <p:spPr>
          <a:xfrm>
            <a:off x="6362700" y="6356350"/>
            <a:ext cx="2085975" cy="365125"/>
          </a:xfrm>
          <a:prstGeom prst="rect">
            <a:avLst/>
          </a:prstGeom>
        </p:spPr>
        <p:txBody>
          <a:bodyPr/>
          <a:lstStyle>
            <a:lvl1pPr fontAlgn="auto">
              <a:spcBef>
                <a:spcPts val="0"/>
              </a:spcBef>
              <a:spcAft>
                <a:spcPts val="0"/>
              </a:spcAft>
              <a:defRPr kumimoji="0">
                <a:latin typeface="+mn-lt"/>
                <a:ea typeface="+mn-ea"/>
                <a:cs typeface="+mn-cs"/>
              </a:defRPr>
            </a:lvl1pPr>
          </a:lstStyle>
          <a:p>
            <a:pPr>
              <a:defRPr/>
            </a:pPr>
            <a:fld id="{B11D738E-8962-435F-8C43-147B8DD7E819}" type="datetime1">
              <a:rPr lang="en-US"/>
            </a:fld>
            <a:endParaRPr lang="en-US"/>
          </a:p>
        </p:txBody>
      </p:sp>
      <p:sp>
        <p:nvSpPr>
          <p:cNvPr id="5" name="Footer Placeholder 4"/>
          <p:cNvSpPr>
            <a:spLocks noGrp="1"/>
          </p:cNvSpPr>
          <p:nvPr>
            <p:ph type="ftr" sz="quarter" idx="11"/>
          </p:nvPr>
        </p:nvSpPr>
        <p:spPr>
          <a:xfrm>
            <a:off x="658813" y="6356350"/>
            <a:ext cx="2847975" cy="365125"/>
          </a:xfrm>
          <a:prstGeom prst="rect">
            <a:avLst/>
          </a:prstGeom>
        </p:spPr>
        <p:txBody>
          <a:bodyPr/>
          <a:lstStyle>
            <a:lvl1pPr fontAlgn="auto">
              <a:spcBef>
                <a:spcPts val="0"/>
              </a:spcBef>
              <a:spcAft>
                <a:spcPts val="0"/>
              </a:spcAft>
              <a:defRPr kumimoji="0">
                <a:latin typeface="+mn-lt"/>
                <a:ea typeface="+mn-ea"/>
                <a:cs typeface="+mn-cs"/>
              </a:defRPr>
            </a:lvl1pPr>
          </a:lstStyle>
          <a:p>
            <a:pPr>
              <a:defRPr/>
            </a:pPr>
            <a:r>
              <a:rPr lang="en-US"/>
              <a:t>Footer Text</a:t>
            </a:r>
            <a:endParaRPr lang="en-US"/>
          </a:p>
        </p:txBody>
      </p:sp>
      <p:sp>
        <p:nvSpPr>
          <p:cNvPr id="6" name="Slide Number Placeholder 5"/>
          <p:cNvSpPr>
            <a:spLocks noGrp="1"/>
          </p:cNvSpPr>
          <p:nvPr>
            <p:ph type="sldNum" sz="quarter" idx="12"/>
          </p:nvPr>
        </p:nvSpPr>
        <p:spPr>
          <a:xfrm>
            <a:off x="8543925" y="6356350"/>
            <a:ext cx="561975" cy="365125"/>
          </a:xfrm>
          <a:prstGeom prst="rect">
            <a:avLst/>
          </a:prstGeom>
        </p:spPr>
        <p:txBody>
          <a:bodyPr/>
          <a:lstStyle>
            <a:lvl1pPr fontAlgn="auto">
              <a:spcBef>
                <a:spcPts val="0"/>
              </a:spcBef>
              <a:spcAft>
                <a:spcPts val="0"/>
              </a:spcAft>
              <a:defRPr kumimoji="0">
                <a:latin typeface="+mn-lt"/>
                <a:ea typeface="+mn-ea"/>
                <a:cs typeface="+mn-cs"/>
              </a:defRPr>
            </a:lvl1pPr>
          </a:lstStyle>
          <a:p>
            <a:pPr>
              <a:defRPr/>
            </a:pPr>
            <a:fld id="{B2D4DD4C-DCCD-C84D-AC0C-B87CFC6426C6}" type="slidenum">
              <a:rPr lang="en-US"/>
            </a:fld>
            <a:endParaRPr lang="en-US"/>
          </a:p>
        </p:txBody>
      </p:sp>
    </p:spTree>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8" name="矩形 7"/>
          <p:cNvSpPr/>
          <p:nvPr userDrawn="1"/>
        </p:nvSpPr>
        <p:spPr>
          <a:xfrm>
            <a:off x="6300192" y="260648"/>
            <a:ext cx="2736304" cy="8640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2" name="Picture 8" descr="dong-3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00750"/>
            <a:ext cx="9144000" cy="857250"/>
          </a:xfrm>
          <a:prstGeom prst="rect">
            <a:avLst/>
          </a:prstGeom>
          <a:noFill/>
          <a:ln>
            <a:noFill/>
          </a:ln>
        </p:spPr>
      </p:pic>
      <p:sp>
        <p:nvSpPr>
          <p:cNvPr id="3" name="Straight Connector 4"/>
          <p:cNvSpPr>
            <a:spLocks noChangeShapeType="1"/>
          </p:cNvSpPr>
          <p:nvPr/>
        </p:nvSpPr>
        <p:spPr bwMode="auto">
          <a:xfrm>
            <a:off x="684213" y="1125538"/>
            <a:ext cx="6858000" cy="1587"/>
          </a:xfrm>
          <a:prstGeom prst="line">
            <a:avLst/>
          </a:prstGeom>
          <a:noFill/>
          <a:ln w="9525">
            <a:solidFill>
              <a:srgbClr val="7F7F7F"/>
            </a:solidFill>
            <a:prstDash val="dash"/>
            <a:round/>
          </a:ln>
        </p:spPr>
        <p:txBody>
          <a:bodyPr/>
          <a:lstStyle/>
          <a:p>
            <a:endParaRPr lang="zh-CN" altLang="en-US"/>
          </a:p>
        </p:txBody>
      </p:sp>
      <p:sp>
        <p:nvSpPr>
          <p:cNvPr id="4" name="灯片编号占位符 5"/>
          <p:cNvSpPr>
            <a:spLocks noGrp="1"/>
          </p:cNvSpPr>
          <p:nvPr>
            <p:ph type="sldNum" sz="quarter" idx="10"/>
          </p:nvPr>
        </p:nvSpPr>
        <p:spPr>
          <a:xfrm>
            <a:off x="6553200" y="6356350"/>
            <a:ext cx="2133600" cy="365125"/>
          </a:xfrm>
          <a:prstGeom prst="rect">
            <a:avLst/>
          </a:prstGeom>
        </p:spPr>
        <p:txBody>
          <a:bodyPr/>
          <a:lstStyle>
            <a:lvl1pPr fontAlgn="auto">
              <a:spcBef>
                <a:spcPts val="0"/>
              </a:spcBef>
              <a:spcAft>
                <a:spcPts val="0"/>
              </a:spcAft>
              <a:defRPr kumimoji="0">
                <a:latin typeface="+mn-lt"/>
                <a:ea typeface="+mn-ea"/>
                <a:cs typeface="+mn-cs"/>
              </a:defRPr>
            </a:lvl1pPr>
          </a:lstStyle>
          <a:p>
            <a:pPr>
              <a:defRPr/>
            </a:pPr>
            <a:fld id="{EFF4AE71-EF7A-4043-BE4F-026A2590DEA0}" type="slidenum">
              <a:rPr lang="zh-CN" altLang="en-US"/>
            </a:fld>
            <a:endParaRPr lang="zh-CN" altLang="en-US"/>
          </a:p>
        </p:txBody>
      </p:sp>
    </p:spTree>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2" name="Picture 8" descr="dong-3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00750"/>
            <a:ext cx="9144000" cy="857250"/>
          </a:xfrm>
          <a:prstGeom prst="rect">
            <a:avLst/>
          </a:prstGeom>
          <a:noFill/>
          <a:ln>
            <a:noFill/>
          </a:ln>
        </p:spPr>
      </p:pic>
      <p:sp>
        <p:nvSpPr>
          <p:cNvPr id="3" name="Straight Connector 4"/>
          <p:cNvSpPr>
            <a:spLocks noChangeShapeType="1"/>
          </p:cNvSpPr>
          <p:nvPr/>
        </p:nvSpPr>
        <p:spPr bwMode="auto">
          <a:xfrm>
            <a:off x="684213" y="1125538"/>
            <a:ext cx="6858000" cy="1587"/>
          </a:xfrm>
          <a:prstGeom prst="line">
            <a:avLst/>
          </a:prstGeom>
          <a:noFill/>
          <a:ln w="9525">
            <a:solidFill>
              <a:srgbClr val="7F7F7F"/>
            </a:solidFill>
            <a:prstDash val="dash"/>
            <a:round/>
          </a:ln>
        </p:spPr>
        <p:txBody>
          <a:bodyPr/>
          <a:lstStyle/>
          <a:p>
            <a:endParaRPr lang="zh-CN" altLang="en-US"/>
          </a:p>
        </p:txBody>
      </p:sp>
      <p:sp>
        <p:nvSpPr>
          <p:cNvPr id="4" name="灯片编号占位符 5"/>
          <p:cNvSpPr>
            <a:spLocks noGrp="1"/>
          </p:cNvSpPr>
          <p:nvPr>
            <p:ph type="sldNum" sz="quarter" idx="10"/>
          </p:nvPr>
        </p:nvSpPr>
        <p:spPr>
          <a:xfrm>
            <a:off x="6553200" y="6356350"/>
            <a:ext cx="2133600" cy="365125"/>
          </a:xfrm>
          <a:prstGeom prst="rect">
            <a:avLst/>
          </a:prstGeom>
        </p:spPr>
        <p:txBody>
          <a:bodyPr/>
          <a:lstStyle>
            <a:lvl1pPr fontAlgn="auto">
              <a:spcBef>
                <a:spcPts val="0"/>
              </a:spcBef>
              <a:spcAft>
                <a:spcPts val="0"/>
              </a:spcAft>
              <a:defRPr kumimoji="0">
                <a:latin typeface="+mn-lt"/>
                <a:ea typeface="+mn-ea"/>
                <a:cs typeface="+mn-cs"/>
              </a:defRPr>
            </a:lvl1pPr>
          </a:lstStyle>
          <a:p>
            <a:pPr>
              <a:defRPr/>
            </a:pPr>
            <a:fld id="{EFF4AE71-EF7A-4043-BE4F-026A2590DEA0}" type="slidenum">
              <a:rPr lang="zh-CN" altLang="en-US"/>
            </a:fld>
            <a:endParaRPr lang="zh-CN" altLang="en-US"/>
          </a:p>
        </p:txBody>
      </p:sp>
    </p:spTree>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Picture 8" descr="dong-3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00750"/>
            <a:ext cx="9144000" cy="857250"/>
          </a:xfrm>
          <a:prstGeom prst="rect">
            <a:avLst/>
          </a:prstGeom>
          <a:noFill/>
          <a:ln>
            <a:noFill/>
          </a:ln>
        </p:spPr>
      </p:pic>
      <p:sp>
        <p:nvSpPr>
          <p:cNvPr id="3" name="Straight Connector 4"/>
          <p:cNvSpPr>
            <a:spLocks noChangeShapeType="1"/>
          </p:cNvSpPr>
          <p:nvPr/>
        </p:nvSpPr>
        <p:spPr bwMode="auto">
          <a:xfrm>
            <a:off x="684213" y="1125538"/>
            <a:ext cx="6858000" cy="1587"/>
          </a:xfrm>
          <a:prstGeom prst="line">
            <a:avLst/>
          </a:prstGeom>
          <a:noFill/>
          <a:ln w="9525">
            <a:solidFill>
              <a:srgbClr val="7F7F7F"/>
            </a:solidFill>
            <a:prstDash val="dash"/>
            <a:round/>
          </a:ln>
        </p:spPr>
        <p:txBody>
          <a:bodyPr/>
          <a:lstStyle/>
          <a:p>
            <a:endParaRPr lang="zh-CN" altLang="en-US"/>
          </a:p>
        </p:txBody>
      </p:sp>
      <p:sp>
        <p:nvSpPr>
          <p:cNvPr id="4" name="灯片编号占位符 5"/>
          <p:cNvSpPr>
            <a:spLocks noGrp="1"/>
          </p:cNvSpPr>
          <p:nvPr>
            <p:ph type="sldNum" sz="quarter" idx="10"/>
          </p:nvPr>
        </p:nvSpPr>
        <p:spPr>
          <a:xfrm>
            <a:off x="6553200" y="6356350"/>
            <a:ext cx="2133600" cy="365125"/>
          </a:xfrm>
          <a:prstGeom prst="rect">
            <a:avLst/>
          </a:prstGeom>
        </p:spPr>
        <p:txBody>
          <a:bodyPr/>
          <a:lstStyle>
            <a:lvl1pPr fontAlgn="auto">
              <a:spcBef>
                <a:spcPts val="0"/>
              </a:spcBef>
              <a:spcAft>
                <a:spcPts val="0"/>
              </a:spcAft>
              <a:defRPr kumimoji="0">
                <a:latin typeface="+mn-lt"/>
                <a:ea typeface="+mn-ea"/>
                <a:cs typeface="+mn-cs"/>
              </a:defRPr>
            </a:lvl1pPr>
          </a:lstStyle>
          <a:p>
            <a:pPr>
              <a:defRPr/>
            </a:pPr>
            <a:fld id="{EFF4AE71-EF7A-4043-BE4F-026A2590DEA0}" type="slidenum">
              <a:rPr lang="zh-CN" altLang="en-US"/>
            </a:fld>
            <a:endParaRPr lang="zh-CN" altLang="en-US"/>
          </a:p>
        </p:txBody>
      </p:sp>
    </p:spTree>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Picture 8" descr="dong-3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00750"/>
            <a:ext cx="9144000" cy="857250"/>
          </a:xfrm>
          <a:prstGeom prst="rect">
            <a:avLst/>
          </a:prstGeom>
          <a:noFill/>
          <a:ln>
            <a:noFill/>
          </a:ln>
        </p:spPr>
      </p:pic>
      <p:sp>
        <p:nvSpPr>
          <p:cNvPr id="3" name="Straight Connector 4"/>
          <p:cNvSpPr>
            <a:spLocks noChangeShapeType="1"/>
          </p:cNvSpPr>
          <p:nvPr/>
        </p:nvSpPr>
        <p:spPr bwMode="auto">
          <a:xfrm>
            <a:off x="684213" y="1125538"/>
            <a:ext cx="6858000" cy="1587"/>
          </a:xfrm>
          <a:prstGeom prst="line">
            <a:avLst/>
          </a:prstGeom>
          <a:noFill/>
          <a:ln w="9525">
            <a:solidFill>
              <a:srgbClr val="7F7F7F"/>
            </a:solidFill>
            <a:prstDash val="dash"/>
            <a:round/>
          </a:ln>
        </p:spPr>
        <p:txBody>
          <a:bodyPr/>
          <a:lstStyle/>
          <a:p>
            <a:endParaRPr lang="zh-CN" altLang="en-US"/>
          </a:p>
        </p:txBody>
      </p:sp>
      <p:sp>
        <p:nvSpPr>
          <p:cNvPr id="4" name="灯片编号占位符 5"/>
          <p:cNvSpPr>
            <a:spLocks noGrp="1"/>
          </p:cNvSpPr>
          <p:nvPr>
            <p:ph type="sldNum" sz="quarter" idx="10"/>
          </p:nvPr>
        </p:nvSpPr>
        <p:spPr>
          <a:xfrm>
            <a:off x="6553200" y="6356350"/>
            <a:ext cx="2133600" cy="365125"/>
          </a:xfrm>
          <a:prstGeom prst="rect">
            <a:avLst/>
          </a:prstGeom>
        </p:spPr>
        <p:txBody>
          <a:bodyPr/>
          <a:lstStyle>
            <a:lvl1pPr fontAlgn="auto">
              <a:spcBef>
                <a:spcPts val="0"/>
              </a:spcBef>
              <a:spcAft>
                <a:spcPts val="0"/>
              </a:spcAft>
              <a:defRPr kumimoji="0">
                <a:latin typeface="+mn-lt"/>
                <a:ea typeface="+mn-ea"/>
                <a:cs typeface="+mn-cs"/>
              </a:defRPr>
            </a:lvl1pPr>
          </a:lstStyle>
          <a:p>
            <a:pPr>
              <a:defRPr/>
            </a:pPr>
            <a:fld id="{EFF4AE71-EF7A-4043-BE4F-026A2590DEA0}" type="slidenum">
              <a:rPr lang="zh-CN" altLang="en-US"/>
            </a:fld>
            <a:endParaRPr lang="zh-CN" altLang="en-US"/>
          </a:p>
        </p:txBody>
      </p:sp>
    </p:spTree>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Picture 8" descr="dong-3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00750"/>
            <a:ext cx="9144000" cy="857250"/>
          </a:xfrm>
          <a:prstGeom prst="rect">
            <a:avLst/>
          </a:prstGeom>
          <a:noFill/>
          <a:ln>
            <a:noFill/>
          </a:ln>
        </p:spPr>
      </p:pic>
      <p:sp>
        <p:nvSpPr>
          <p:cNvPr id="3" name="Straight Connector 4"/>
          <p:cNvSpPr>
            <a:spLocks noChangeShapeType="1"/>
          </p:cNvSpPr>
          <p:nvPr/>
        </p:nvSpPr>
        <p:spPr bwMode="auto">
          <a:xfrm>
            <a:off x="684213" y="1125538"/>
            <a:ext cx="6858000" cy="1587"/>
          </a:xfrm>
          <a:prstGeom prst="line">
            <a:avLst/>
          </a:prstGeom>
          <a:noFill/>
          <a:ln w="9525">
            <a:solidFill>
              <a:srgbClr val="7F7F7F"/>
            </a:solidFill>
            <a:prstDash val="dash"/>
            <a:round/>
          </a:ln>
        </p:spPr>
        <p:txBody>
          <a:bodyPr/>
          <a:lstStyle/>
          <a:p>
            <a:endParaRPr lang="zh-CN" altLang="en-US"/>
          </a:p>
        </p:txBody>
      </p:sp>
      <p:sp>
        <p:nvSpPr>
          <p:cNvPr id="4" name="灯片编号占位符 5"/>
          <p:cNvSpPr>
            <a:spLocks noGrp="1"/>
          </p:cNvSpPr>
          <p:nvPr>
            <p:ph type="sldNum" sz="quarter" idx="10"/>
          </p:nvPr>
        </p:nvSpPr>
        <p:spPr>
          <a:xfrm>
            <a:off x="6553200" y="6356350"/>
            <a:ext cx="2133600" cy="365125"/>
          </a:xfrm>
          <a:prstGeom prst="rect">
            <a:avLst/>
          </a:prstGeom>
        </p:spPr>
        <p:txBody>
          <a:bodyPr/>
          <a:lstStyle>
            <a:lvl1pPr fontAlgn="auto">
              <a:spcBef>
                <a:spcPts val="0"/>
              </a:spcBef>
              <a:spcAft>
                <a:spcPts val="0"/>
              </a:spcAft>
              <a:defRPr kumimoji="0">
                <a:latin typeface="+mn-lt"/>
                <a:ea typeface="+mn-ea"/>
                <a:cs typeface="+mn-cs"/>
              </a:defRPr>
            </a:lvl1pPr>
          </a:lstStyle>
          <a:p>
            <a:pPr>
              <a:defRPr/>
            </a:pPr>
            <a:fld id="{EFF4AE71-EF7A-4043-BE4F-026A2590DEA0}" type="slidenum">
              <a:rPr lang="zh-CN" altLang="en-US"/>
            </a:fld>
            <a:endParaRPr lang="zh-CN" altLang="en-US"/>
          </a:p>
        </p:txBody>
      </p:sp>
    </p:spTree>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pic>
        <p:nvPicPr>
          <p:cNvPr id="2" name="Picture 8" descr="dong-3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00750"/>
            <a:ext cx="9144000" cy="857250"/>
          </a:xfrm>
          <a:prstGeom prst="rect">
            <a:avLst/>
          </a:prstGeom>
          <a:noFill/>
          <a:ln>
            <a:noFill/>
          </a:ln>
        </p:spPr>
      </p:pic>
      <p:sp>
        <p:nvSpPr>
          <p:cNvPr id="3" name="Straight Connector 4"/>
          <p:cNvSpPr>
            <a:spLocks noChangeShapeType="1"/>
          </p:cNvSpPr>
          <p:nvPr/>
        </p:nvSpPr>
        <p:spPr bwMode="auto">
          <a:xfrm>
            <a:off x="684213" y="1125538"/>
            <a:ext cx="6858000" cy="1587"/>
          </a:xfrm>
          <a:prstGeom prst="line">
            <a:avLst/>
          </a:prstGeom>
          <a:noFill/>
          <a:ln w="9525">
            <a:solidFill>
              <a:srgbClr val="7F7F7F"/>
            </a:solidFill>
            <a:prstDash val="dash"/>
            <a:round/>
          </a:ln>
        </p:spPr>
        <p:txBody>
          <a:bodyPr/>
          <a:lstStyle/>
          <a:p>
            <a:endParaRPr lang="zh-CN" altLang="en-US"/>
          </a:p>
        </p:txBody>
      </p:sp>
      <p:sp>
        <p:nvSpPr>
          <p:cNvPr id="4" name="灯片编号占位符 5"/>
          <p:cNvSpPr>
            <a:spLocks noGrp="1"/>
          </p:cNvSpPr>
          <p:nvPr>
            <p:ph type="sldNum" sz="quarter" idx="10"/>
          </p:nvPr>
        </p:nvSpPr>
        <p:spPr>
          <a:xfrm>
            <a:off x="6553200" y="6356350"/>
            <a:ext cx="2133600" cy="365125"/>
          </a:xfrm>
          <a:prstGeom prst="rect">
            <a:avLst/>
          </a:prstGeom>
        </p:spPr>
        <p:txBody>
          <a:bodyPr/>
          <a:lstStyle>
            <a:lvl1pPr fontAlgn="auto">
              <a:spcBef>
                <a:spcPts val="0"/>
              </a:spcBef>
              <a:spcAft>
                <a:spcPts val="0"/>
              </a:spcAft>
              <a:defRPr kumimoji="0">
                <a:latin typeface="+mn-lt"/>
                <a:ea typeface="+mn-ea"/>
                <a:cs typeface="+mn-cs"/>
              </a:defRPr>
            </a:lvl1pPr>
          </a:lstStyle>
          <a:p>
            <a:pPr>
              <a:defRPr/>
            </a:pPr>
            <a:fld id="{EFF4AE71-EF7A-4043-BE4F-026A2590DEA0}" type="slidenum">
              <a:rPr lang="zh-CN" altLang="en-US"/>
            </a:fld>
            <a:endParaRPr lang="zh-CN" altLang="en-US"/>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transition advTm="15000">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Picture 8" descr="dong-3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00750"/>
            <a:ext cx="9144000" cy="857250"/>
          </a:xfrm>
          <a:prstGeom prst="rect">
            <a:avLst/>
          </a:prstGeom>
          <a:noFill/>
          <a:ln>
            <a:noFill/>
          </a:ln>
        </p:spPr>
      </p:pic>
      <p:sp>
        <p:nvSpPr>
          <p:cNvPr id="3" name="Straight Connector 4"/>
          <p:cNvSpPr>
            <a:spLocks noChangeShapeType="1"/>
          </p:cNvSpPr>
          <p:nvPr/>
        </p:nvSpPr>
        <p:spPr bwMode="auto">
          <a:xfrm>
            <a:off x="684213" y="1125538"/>
            <a:ext cx="6858000" cy="1587"/>
          </a:xfrm>
          <a:prstGeom prst="line">
            <a:avLst/>
          </a:prstGeom>
          <a:noFill/>
          <a:ln w="9525">
            <a:solidFill>
              <a:srgbClr val="7F7F7F"/>
            </a:solidFill>
            <a:prstDash val="dash"/>
            <a:round/>
          </a:ln>
        </p:spPr>
        <p:txBody>
          <a:bodyPr/>
          <a:lstStyle/>
          <a:p>
            <a:endParaRPr lang="zh-CN" altLang="en-US"/>
          </a:p>
        </p:txBody>
      </p:sp>
      <p:sp>
        <p:nvSpPr>
          <p:cNvPr id="4" name="灯片编号占位符 5"/>
          <p:cNvSpPr>
            <a:spLocks noGrp="1"/>
          </p:cNvSpPr>
          <p:nvPr>
            <p:ph type="sldNum" sz="quarter" idx="10"/>
          </p:nvPr>
        </p:nvSpPr>
        <p:spPr>
          <a:xfrm>
            <a:off x="6553200" y="6356350"/>
            <a:ext cx="2133600" cy="365125"/>
          </a:xfrm>
          <a:prstGeom prst="rect">
            <a:avLst/>
          </a:prstGeom>
        </p:spPr>
        <p:txBody>
          <a:bodyPr/>
          <a:lstStyle>
            <a:lvl1pPr fontAlgn="auto">
              <a:spcBef>
                <a:spcPts val="0"/>
              </a:spcBef>
              <a:spcAft>
                <a:spcPts val="0"/>
              </a:spcAft>
              <a:defRPr kumimoji="0">
                <a:latin typeface="+mn-lt"/>
                <a:ea typeface="+mn-ea"/>
                <a:cs typeface="+mn-cs"/>
              </a:defRPr>
            </a:lvl1pPr>
          </a:lstStyle>
          <a:p>
            <a:pPr>
              <a:defRPr/>
            </a:pPr>
            <a:fld id="{EFF4AE71-EF7A-4043-BE4F-026A2590DEA0}" type="slidenum">
              <a:rPr lang="zh-CN" altLang="en-US"/>
            </a:fld>
            <a:endParaRPr lang="zh-CN" altLang="en-US"/>
          </a:p>
        </p:txBody>
      </p:sp>
    </p:spTree>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Picture 8" descr="dong-3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00750"/>
            <a:ext cx="9144000" cy="857250"/>
          </a:xfrm>
          <a:prstGeom prst="rect">
            <a:avLst/>
          </a:prstGeom>
          <a:noFill/>
          <a:ln>
            <a:noFill/>
          </a:ln>
        </p:spPr>
      </p:pic>
      <p:sp>
        <p:nvSpPr>
          <p:cNvPr id="3" name="Straight Connector 4"/>
          <p:cNvSpPr>
            <a:spLocks noChangeShapeType="1"/>
          </p:cNvSpPr>
          <p:nvPr/>
        </p:nvSpPr>
        <p:spPr bwMode="auto">
          <a:xfrm>
            <a:off x="684213" y="1125538"/>
            <a:ext cx="6858000" cy="1587"/>
          </a:xfrm>
          <a:prstGeom prst="line">
            <a:avLst/>
          </a:prstGeom>
          <a:noFill/>
          <a:ln w="9525">
            <a:solidFill>
              <a:srgbClr val="7F7F7F"/>
            </a:solidFill>
            <a:prstDash val="dash"/>
            <a:round/>
          </a:ln>
        </p:spPr>
        <p:txBody>
          <a:bodyPr/>
          <a:lstStyle/>
          <a:p>
            <a:endParaRPr lang="zh-CN" altLang="en-US"/>
          </a:p>
        </p:txBody>
      </p:sp>
      <p:sp>
        <p:nvSpPr>
          <p:cNvPr id="4" name="灯片编号占位符 5"/>
          <p:cNvSpPr>
            <a:spLocks noGrp="1"/>
          </p:cNvSpPr>
          <p:nvPr>
            <p:ph type="sldNum" sz="quarter" idx="10"/>
          </p:nvPr>
        </p:nvSpPr>
        <p:spPr>
          <a:xfrm>
            <a:off x="6553200" y="6356350"/>
            <a:ext cx="2133600" cy="365125"/>
          </a:xfrm>
          <a:prstGeom prst="rect">
            <a:avLst/>
          </a:prstGeom>
        </p:spPr>
        <p:txBody>
          <a:bodyPr/>
          <a:lstStyle>
            <a:lvl1pPr fontAlgn="auto">
              <a:spcBef>
                <a:spcPts val="0"/>
              </a:spcBef>
              <a:spcAft>
                <a:spcPts val="0"/>
              </a:spcAft>
              <a:defRPr kumimoji="0">
                <a:latin typeface="+mn-lt"/>
                <a:ea typeface="+mn-ea"/>
                <a:cs typeface="+mn-cs"/>
              </a:defRPr>
            </a:lvl1pPr>
          </a:lstStyle>
          <a:p>
            <a:pPr>
              <a:defRPr/>
            </a:pPr>
            <a:fld id="{EFF4AE71-EF7A-4043-BE4F-026A2590DEA0}" type="slidenum">
              <a:rPr lang="zh-CN" altLang="en-US"/>
            </a:fld>
            <a:endParaRPr lang="zh-CN" altLang="en-US"/>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54296"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transition advTm="15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transition advTm="15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transition advTm="15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transition advTm="15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transition advTm="15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transition advTm="15000">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7" Type="http://schemas.openxmlformats.org/officeDocument/2006/relationships/theme" Target="../theme/theme2.xml"/><Relationship Id="rId16" Type="http://schemas.openxmlformats.org/officeDocument/2006/relationships/image" Target="../media/image2.png"/><Relationship Id="rId15" Type="http://schemas.openxmlformats.org/officeDocument/2006/relationships/image" Target="../media/image1.png"/><Relationship Id="rId14" Type="http://schemas.openxmlformats.org/officeDocument/2006/relationships/slideLayout" Target="../slideLayouts/slideLayout31.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文本占位符 1026"/>
          <p:cNvSpPr>
            <a:spLocks noGrp="1"/>
          </p:cNvSpPr>
          <p:nvPr>
            <p:ph type="body" idx="1"/>
          </p:nvPr>
        </p:nvSpPr>
        <p:spPr>
          <a:xfrm>
            <a:off x="457200" y="1600200"/>
            <a:ext cx="82296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a:endParaRPr lang="zh-CN" altLang="en-US" dirty="0">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zh-CN" altLang="en-US" dirty="0">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advTm="15000">
    <p:random/>
  </p:transition>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Arial" panose="020B0604020202020204" pitchFamily="34" charset="0"/>
          <a:ea typeface="宋体" panose="02010600030101010101" pitchFamily="2" charset="-122"/>
          <a:cs typeface="+mn-cs"/>
        </a:defRPr>
      </a:lvl2pPr>
      <a:lvl3pPr marL="914400" lvl="2"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Arial" panose="020B0604020202020204" pitchFamily="34" charset="0"/>
          <a:ea typeface="宋体" panose="02010600030101010101" pitchFamily="2" charset="-122"/>
          <a:cs typeface="+mn-cs"/>
        </a:defRPr>
      </a:lvl3pPr>
      <a:lvl4pPr marL="1371600" lvl="3"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Arial" panose="020B0604020202020204" pitchFamily="34" charset="0"/>
          <a:ea typeface="宋体" panose="02010600030101010101" pitchFamily="2" charset="-122"/>
          <a:cs typeface="+mn-cs"/>
        </a:defRPr>
      </a:lvl4pPr>
      <a:lvl5pPr marL="1828800" lvl="4"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Arial" panose="020B0604020202020204" pitchFamily="34" charset="0"/>
          <a:ea typeface="宋体" panose="02010600030101010101" pitchFamily="2" charset="-122"/>
          <a:cs typeface="+mn-cs"/>
        </a:defRPr>
      </a:lvl5pPr>
      <a:lvl6pPr marL="2286000" lvl="5"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Arial" panose="020B0604020202020204" pitchFamily="34" charset="0"/>
          <a:ea typeface="宋体" panose="02010600030101010101" pitchFamily="2" charset="-122"/>
          <a:cs typeface="+mn-cs"/>
        </a:defRPr>
      </a:lvl6pPr>
      <a:lvl7pPr marL="2743200" lvl="6"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Arial" panose="020B0604020202020204" pitchFamily="34" charset="0"/>
          <a:ea typeface="宋体" panose="02010600030101010101" pitchFamily="2" charset="-122"/>
          <a:cs typeface="+mn-cs"/>
        </a:defRPr>
      </a:lvl7pPr>
      <a:lvl8pPr marL="3200400" lvl="7"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Arial" panose="020B0604020202020204" pitchFamily="34" charset="0"/>
          <a:ea typeface="宋体" panose="02010600030101010101" pitchFamily="2" charset="-122"/>
          <a:cs typeface="+mn-cs"/>
        </a:defRPr>
      </a:lvl8pPr>
      <a:lvl9pPr marL="3657600" lvl="8"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8" descr="dong-3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6000750"/>
            <a:ext cx="9144000" cy="857250"/>
          </a:xfrm>
          <a:prstGeom prst="rect">
            <a:avLst/>
          </a:prstGeom>
          <a:noFill/>
          <a:ln>
            <a:noFill/>
          </a:ln>
        </p:spPr>
      </p:pic>
      <p:pic>
        <p:nvPicPr>
          <p:cNvPr id="5" name="图片 4" descr="红十字会标志修改.png"/>
          <p:cNvPicPr/>
          <p:nvPr/>
        </p:nvPicPr>
        <p:blipFill>
          <a:blip r:embed="rId16" cstate="print"/>
          <a:srcRect l="7366" t="20526" r="11607" b="36242"/>
          <a:stretch>
            <a:fillRect/>
          </a:stretch>
        </p:blipFill>
        <p:spPr>
          <a:xfrm>
            <a:off x="6227763" y="188913"/>
            <a:ext cx="2376487" cy="936625"/>
          </a:xfrm>
          <a:prstGeom prst="rect">
            <a:avLst/>
          </a:prstGeom>
          <a:noFill/>
          <a:effectLst>
            <a:outerShdw blurRad="50800" dist="50800" dir="5400000" algn="ctr" rotWithShape="0">
              <a:schemeClr val="bg1"/>
            </a:outerShdw>
          </a:effectLst>
        </p:spPr>
      </p:pic>
      <p:sp>
        <p:nvSpPr>
          <p:cNvPr id="1028" name="Straight Connector 4"/>
          <p:cNvSpPr>
            <a:spLocks noChangeShapeType="1"/>
          </p:cNvSpPr>
          <p:nvPr/>
        </p:nvSpPr>
        <p:spPr bwMode="auto">
          <a:xfrm>
            <a:off x="684213" y="1125538"/>
            <a:ext cx="6858000" cy="1587"/>
          </a:xfrm>
          <a:prstGeom prst="line">
            <a:avLst/>
          </a:prstGeom>
          <a:noFill/>
          <a:ln w="9525">
            <a:solidFill>
              <a:srgbClr val="7F7F7F"/>
            </a:solidFill>
            <a:prstDash val="dash"/>
            <a:round/>
          </a:ln>
        </p:spPr>
        <p:txBody>
          <a:bodyPr/>
          <a:lstStyle/>
          <a:p>
            <a:endParaRPr lang="zh-CN" alt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transition advClick="0"/>
  <p:timing>
    <p:tnLst>
      <p:par>
        <p:cTn id="1" dur="indefinite" restart="never" nodeType="tmRoot"/>
      </p:par>
    </p:tnLst>
  </p:timing>
  <p:hf sldNum="0" hdr="0" ftr="0" dt="0"/>
  <p:txStyles>
    <p:titleStyle>
      <a:lvl1pPr algn="ctr" rtl="0" eaLnBrk="1" fontAlgn="base" hangingPunct="1">
        <a:spcBef>
          <a:spcPct val="0"/>
        </a:spcBef>
        <a:spcAft>
          <a:spcPct val="0"/>
        </a:spcAft>
        <a:defRPr kumimoji="1" sz="4400" kern="1200">
          <a:solidFill>
            <a:schemeClr val="tx1"/>
          </a:solidFill>
          <a:latin typeface="+mj-lt"/>
          <a:ea typeface="+mj-ea"/>
          <a:cs typeface="宋体" panose="02010600030101010101" pitchFamily="2" charset="-122"/>
        </a:defRPr>
      </a:lvl1pPr>
      <a:lvl2pPr algn="ctr" rtl="0" eaLnBrk="1" fontAlgn="base" hangingPunct="1">
        <a:spcBef>
          <a:spcPct val="0"/>
        </a:spcBef>
        <a:spcAft>
          <a:spcPct val="0"/>
        </a:spcAft>
        <a:defRPr kumimoji="1" sz="4400">
          <a:solidFill>
            <a:schemeClr val="tx1"/>
          </a:solidFill>
          <a:latin typeface="Calibri" panose="020F0502020204030204" charset="0"/>
          <a:ea typeface="宋体" panose="02010600030101010101" pitchFamily="2" charset="-122"/>
          <a:cs typeface="宋体" panose="02010600030101010101" pitchFamily="2" charset="-122"/>
        </a:defRPr>
      </a:lvl2pPr>
      <a:lvl3pPr algn="ctr" rtl="0" eaLnBrk="1" fontAlgn="base" hangingPunct="1">
        <a:spcBef>
          <a:spcPct val="0"/>
        </a:spcBef>
        <a:spcAft>
          <a:spcPct val="0"/>
        </a:spcAft>
        <a:defRPr kumimoji="1" sz="4400">
          <a:solidFill>
            <a:schemeClr val="tx1"/>
          </a:solidFill>
          <a:latin typeface="Calibri" panose="020F0502020204030204" charset="0"/>
          <a:ea typeface="宋体" panose="02010600030101010101" pitchFamily="2" charset="-122"/>
          <a:cs typeface="宋体" panose="02010600030101010101" pitchFamily="2" charset="-122"/>
        </a:defRPr>
      </a:lvl3pPr>
      <a:lvl4pPr algn="ctr" rtl="0" eaLnBrk="1" fontAlgn="base" hangingPunct="1">
        <a:spcBef>
          <a:spcPct val="0"/>
        </a:spcBef>
        <a:spcAft>
          <a:spcPct val="0"/>
        </a:spcAft>
        <a:defRPr kumimoji="1" sz="4400">
          <a:solidFill>
            <a:schemeClr val="tx1"/>
          </a:solidFill>
          <a:latin typeface="Calibri" panose="020F0502020204030204" charset="0"/>
          <a:ea typeface="宋体" panose="02010600030101010101" pitchFamily="2" charset="-122"/>
          <a:cs typeface="宋体" panose="02010600030101010101" pitchFamily="2" charset="-122"/>
        </a:defRPr>
      </a:lvl4pPr>
      <a:lvl5pPr algn="ctr" rtl="0" eaLnBrk="1" fontAlgn="base" hangingPunct="1">
        <a:spcBef>
          <a:spcPct val="0"/>
        </a:spcBef>
        <a:spcAft>
          <a:spcPct val="0"/>
        </a:spcAft>
        <a:defRPr kumimoji="1" sz="4400">
          <a:solidFill>
            <a:schemeClr val="tx1"/>
          </a:solidFill>
          <a:latin typeface="Calibri" panose="020F0502020204030204" charset="0"/>
          <a:ea typeface="宋体" panose="02010600030101010101" pitchFamily="2" charset="-122"/>
          <a:cs typeface="宋体" panose="02010600030101010101" pitchFamily="2" charset="-122"/>
        </a:defRPr>
      </a:lvl5pPr>
      <a:lvl6pPr marL="457200" algn="ctr" rtl="0" eaLnBrk="1" fontAlgn="base" hangingPunct="1">
        <a:spcBef>
          <a:spcPct val="0"/>
        </a:spcBef>
        <a:spcAft>
          <a:spcPct val="0"/>
        </a:spcAft>
        <a:defRPr kumimoji="1" sz="4400">
          <a:solidFill>
            <a:schemeClr val="tx1"/>
          </a:solidFill>
          <a:latin typeface="Calibri" panose="020F0502020204030204" charset="0"/>
          <a:ea typeface="宋体" panose="02010600030101010101" pitchFamily="2" charset="-122"/>
          <a:cs typeface="宋体" panose="02010600030101010101" pitchFamily="2" charset="-122"/>
        </a:defRPr>
      </a:lvl6pPr>
      <a:lvl7pPr marL="914400" algn="ctr" rtl="0" eaLnBrk="1" fontAlgn="base" hangingPunct="1">
        <a:spcBef>
          <a:spcPct val="0"/>
        </a:spcBef>
        <a:spcAft>
          <a:spcPct val="0"/>
        </a:spcAft>
        <a:defRPr kumimoji="1" sz="4400">
          <a:solidFill>
            <a:schemeClr val="tx1"/>
          </a:solidFill>
          <a:latin typeface="Calibri" panose="020F0502020204030204" charset="0"/>
          <a:ea typeface="宋体" panose="02010600030101010101" pitchFamily="2" charset="-122"/>
          <a:cs typeface="宋体" panose="02010600030101010101" pitchFamily="2" charset="-122"/>
        </a:defRPr>
      </a:lvl7pPr>
      <a:lvl8pPr marL="1371600" algn="ctr" rtl="0" eaLnBrk="1" fontAlgn="base" hangingPunct="1">
        <a:spcBef>
          <a:spcPct val="0"/>
        </a:spcBef>
        <a:spcAft>
          <a:spcPct val="0"/>
        </a:spcAft>
        <a:defRPr kumimoji="1" sz="4400">
          <a:solidFill>
            <a:schemeClr val="tx1"/>
          </a:solidFill>
          <a:latin typeface="Calibri" panose="020F0502020204030204" charset="0"/>
          <a:ea typeface="宋体" panose="02010600030101010101" pitchFamily="2" charset="-122"/>
          <a:cs typeface="宋体" panose="02010600030101010101" pitchFamily="2" charset="-122"/>
        </a:defRPr>
      </a:lvl8pPr>
      <a:lvl9pPr marL="1828800" algn="ctr" rtl="0" eaLnBrk="1" fontAlgn="base" hangingPunct="1">
        <a:spcBef>
          <a:spcPct val="0"/>
        </a:spcBef>
        <a:spcAft>
          <a:spcPct val="0"/>
        </a:spcAft>
        <a:defRPr kumimoji="1" sz="4400">
          <a:solidFill>
            <a:schemeClr val="tx1"/>
          </a:solidFill>
          <a:latin typeface="Calibri" panose="020F0502020204030204" charset="0"/>
          <a:ea typeface="宋体" panose="02010600030101010101" pitchFamily="2" charset="-122"/>
          <a:cs typeface="宋体" panose="02010600030101010101" pitchFamily="2" charset="-122"/>
        </a:defRPr>
      </a:lvl9pPr>
    </p:titleStyle>
    <p:bodyStyle>
      <a:lvl1pPr marL="342900" indent="-342900" algn="l" rtl="0" eaLnBrk="1" fontAlgn="base" hangingPunct="1">
        <a:spcBef>
          <a:spcPct val="20000"/>
        </a:spcBef>
        <a:spcAft>
          <a:spcPct val="0"/>
        </a:spcAft>
        <a:buFont typeface="Arial" panose="020B0604020202020204" pitchFamily="34" charset="0"/>
        <a:buChar char="•"/>
        <a:defRPr kumimoji="1" sz="3200" kern="1200">
          <a:solidFill>
            <a:schemeClr val="tx1"/>
          </a:solidFill>
          <a:latin typeface="+mn-lt"/>
          <a:ea typeface="+mn-ea"/>
          <a:cs typeface="宋体" panose="02010600030101010101" pitchFamily="2" charset="-122"/>
        </a:defRPr>
      </a:lvl1pPr>
      <a:lvl2pPr marL="742950" indent="-285750" algn="l" rtl="0" eaLnBrk="1" fontAlgn="base" hangingPunct="1">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4.png"/><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4.png"/><Relationship Id="rId3" Type="http://schemas.openxmlformats.org/officeDocument/2006/relationships/image" Target="../media/image3.jpeg"/><Relationship Id="rId2" Type="http://schemas.openxmlformats.org/officeDocument/2006/relationships/image" Target="../media/image16.jpeg"/><Relationship Id="rId1"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17.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image" Target="../media/image3.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image" Target="../media/image3.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image" Target="../media/image20.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jpeg"/><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pn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jpe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jpeg"/><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0" Type="http://schemas.openxmlformats.org/officeDocument/2006/relationships/notesSlide" Target="../notesSlides/notesSlide3.xml"/><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31.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32.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33.png"/></Relationships>
</file>

<file path=ppt/slides/_rels/slide25.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3.jpeg"/><Relationship Id="rId2" Type="http://schemas.openxmlformats.org/officeDocument/2006/relationships/image" Target="../media/image34.png"/><Relationship Id="rId1"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35.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36.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4.png"/><Relationship Id="rId3" Type="http://schemas.openxmlformats.org/officeDocument/2006/relationships/image" Target="../media/image3.jpeg"/><Relationship Id="rId2" Type="http://schemas.openxmlformats.org/officeDocument/2006/relationships/image" Target="../media/image39.GIF"/><Relationship Id="rId1"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jpe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4.png"/><Relationship Id="rId3" Type="http://schemas.openxmlformats.org/officeDocument/2006/relationships/image" Target="../media/image3.jpeg"/><Relationship Id="rId2" Type="http://schemas.openxmlformats.org/officeDocument/2006/relationships/image" Target="../media/image41.png"/><Relationship Id="rId1" Type="http://schemas.openxmlformats.org/officeDocument/2006/relationships/image" Target="../media/image40.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image" Target="../media/image42.png"/></Relationships>
</file>

<file path=ppt/slides/_rels/slide35.xml.rels><?xml version="1.0" encoding="UTF-8" standalone="yes"?>
<Relationships xmlns="http://schemas.openxmlformats.org/package/2006/relationships"><Relationship Id="rId7" Type="http://schemas.openxmlformats.org/officeDocument/2006/relationships/vmlDrawing" Target="../drawings/vmlDrawing2.vml"/><Relationship Id="rId6"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 Id="rId3" Type="http://schemas.openxmlformats.org/officeDocument/2006/relationships/image" Target="../media/image23.png"/><Relationship Id="rId2" Type="http://schemas.openxmlformats.org/officeDocument/2006/relationships/image" Target="../media/image44.jpeg"/><Relationship Id="rId1" Type="http://schemas.openxmlformats.org/officeDocument/2006/relationships/image" Target="../media/image39.GIF"/></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45.png"/></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image" Target="../media/image39.GIF"/></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39.GIF"/></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1.xml"/><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image" Target="../media/image5.jpeg"/></Relationships>
</file>

<file path=ppt/slides/_rels/slide4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49.jpeg"/><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45.png"/></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hyperlink" Target="http://baike.baidu.com/view/9438.htm" TargetMode="External"/><Relationship Id="rId3" Type="http://schemas.openxmlformats.org/officeDocument/2006/relationships/hyperlink" Target="http://baike.baidu.com/view/160811.htm" TargetMode="External"/><Relationship Id="rId2" Type="http://schemas.openxmlformats.org/officeDocument/2006/relationships/hyperlink" Target="http://baike.baidu.com/view/32146.htm" TargetMode="External"/><Relationship Id="rId1" Type="http://schemas.openxmlformats.org/officeDocument/2006/relationships/hyperlink" Target="http://baike.baidu.com/view/25458.htm" TargetMode="External"/></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hyperlink" Target="http://baike.baidu.com/view/75996.htm" TargetMode="External"/></Relationships>
</file>

<file path=ppt/slides/_rels/slide44.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image" Target="../media/image3.jpeg"/><Relationship Id="rId7" Type="http://schemas.openxmlformats.org/officeDocument/2006/relationships/hyperlink" Target="http://baike.baidu.com/view/6170.htm" TargetMode="External"/><Relationship Id="rId6" Type="http://schemas.openxmlformats.org/officeDocument/2006/relationships/hyperlink" Target="http://baike.baidu.com/view/7882.htm" TargetMode="External"/><Relationship Id="rId5" Type="http://schemas.openxmlformats.org/officeDocument/2006/relationships/hyperlink" Target="http://baike.baidu.com/view/3682642.htm" TargetMode="External"/><Relationship Id="rId4" Type="http://schemas.openxmlformats.org/officeDocument/2006/relationships/hyperlink" Target="http://baike.baidu.com/view/1266409.htm" TargetMode="External"/><Relationship Id="rId3" Type="http://schemas.openxmlformats.org/officeDocument/2006/relationships/hyperlink" Target="http://baike.baidu.com/view/25507.htm" TargetMode="External"/><Relationship Id="rId2" Type="http://schemas.openxmlformats.org/officeDocument/2006/relationships/hyperlink" Target="http://baike.baidu.com/view/273987.htm" TargetMode="External"/><Relationship Id="rId11" Type="http://schemas.openxmlformats.org/officeDocument/2006/relationships/notesSlide" Target="../notesSlides/notesSlide6.xml"/><Relationship Id="rId10" Type="http://schemas.openxmlformats.org/officeDocument/2006/relationships/slideLayout" Target="../slideLayouts/slideLayout7.xml"/><Relationship Id="rId1" Type="http://schemas.openxmlformats.org/officeDocument/2006/relationships/hyperlink" Target="http://baike.baidu.com/view/278751.htm" TargetMode="External"/></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jpeg"/></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3.jpeg"/><Relationship Id="rId2" Type="http://schemas.openxmlformats.org/officeDocument/2006/relationships/image" Target="../media/image50.jpeg"/><Relationship Id="rId1" Type="http://schemas.openxmlformats.org/officeDocument/2006/relationships/image" Target="../media/image39.GIF"/></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audio" Target="../media/audio1.wav"/><Relationship Id="rId3" Type="http://schemas.openxmlformats.org/officeDocument/2006/relationships/image" Target="../media/image6.wmf"/><Relationship Id="rId2" Type="http://schemas.openxmlformats.org/officeDocument/2006/relationships/image" Target="../media/image4.png"/><Relationship Id="rId1" Type="http://schemas.openxmlformats.org/officeDocument/2006/relationships/image" Target="../media/image3.jpe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39.GIF"/></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jpeg"/></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53.jpe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54.jpe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55.jpe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image" Target="../media/image3.jpeg"/></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57.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8.jpe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jpeg"/></Relationships>
</file>

<file path=ppt/slides/_rels/slide6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tags" Target="../tags/tag1.xml"/></Relationships>
</file>

<file path=ppt/slides/_rels/slide6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3.jpeg"/><Relationship Id="rId1" Type="http://schemas.openxmlformats.org/officeDocument/2006/relationships/image" Target="../media/image62.jpeg"/></Relationships>
</file>

<file path=ppt/slides/_rels/slide6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image" Target="../media/image64.jpeg"/></Relationships>
</file>

<file path=ppt/slides/_rels/slide67.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69.wmf"/></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4.jpeg"/></Relationships>
</file>

<file path=ppt/slides/_rels/slide6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8.jpeg"/><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75.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3.jpeg"/><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image" Target="../media/image8.jpeg"/></Relationships>
</file>

<file path=ppt/slides/_rels/slide7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0.jpeg"/><Relationship Id="rId3" Type="http://schemas.openxmlformats.org/officeDocument/2006/relationships/image" Target="../media/image75.jpeg"/><Relationship Id="rId2" Type="http://schemas.openxmlformats.org/officeDocument/2006/relationships/image" Target="../media/image78.jpeg"/><Relationship Id="rId1" Type="http://schemas.openxmlformats.org/officeDocument/2006/relationships/image" Target="../media/image79.jpeg"/></Relationships>
</file>

<file path=ppt/slides/_rels/slide7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81.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7" name="副标题 47106"/>
          <p:cNvSpPr>
            <a:spLocks noGrp="1"/>
          </p:cNvSpPr>
          <p:nvPr>
            <p:ph type="subTitle" idx="1"/>
          </p:nvPr>
        </p:nvSpPr>
        <p:spPr>
          <a:xfrm>
            <a:off x="1058545" y="4805045"/>
            <a:ext cx="7467600" cy="685800"/>
          </a:xfrm>
          <a:solidFill>
            <a:schemeClr val="bg1">
              <a:alpha val="74001"/>
            </a:schemeClr>
          </a:solidFill>
          <a:ln w="0">
            <a:solidFill>
              <a:schemeClr val="bg1"/>
            </a:solidFill>
            <a:miter/>
          </a:ln>
        </p:spPr>
        <p:txBody>
          <a:bodyPr/>
          <a:p>
            <a:pPr defTabSz="914400">
              <a:lnSpc>
                <a:spcPct val="80000"/>
              </a:lnSpc>
              <a:buSzPct val="100000"/>
            </a:pPr>
            <a:r>
              <a:rPr lang="zh-CN" altLang="en-US" sz="2000" kern="1200" baseline="0" dirty="0">
                <a:solidFill>
                  <a:schemeClr val="tx2"/>
                </a:solidFill>
                <a:latin typeface="微软雅黑" panose="020B0503020204020204" charset="-122"/>
                <a:ea typeface="微软雅黑" panose="020B0503020204020204" charset="-122"/>
                <a:cs typeface="微软雅黑" panose="020B0503020204020204" charset="-122"/>
              </a:rPr>
              <a:t>柳林县红十字会应急救护培训师：陈林华</a:t>
            </a:r>
            <a:endParaRPr lang="zh-CN" altLang="en-US" sz="2000" kern="1200" baseline="0" dirty="0">
              <a:solidFill>
                <a:schemeClr val="tx2"/>
              </a:solidFill>
              <a:latin typeface="微软雅黑" panose="020B0503020204020204" charset="-122"/>
              <a:ea typeface="微软雅黑" panose="020B0503020204020204" charset="-122"/>
              <a:cs typeface="微软雅黑" panose="020B0503020204020204" charset="-122"/>
            </a:endParaRPr>
          </a:p>
        </p:txBody>
      </p:sp>
      <p:pic>
        <p:nvPicPr>
          <p:cNvPr id="47109" name="图片 47108" descr="Img244182087"/>
          <p:cNvPicPr>
            <a:picLocks noChangeAspect="1"/>
          </p:cNvPicPr>
          <p:nvPr/>
        </p:nvPicPr>
        <p:blipFill>
          <a:blip r:embed="rId1"/>
          <a:stretch>
            <a:fillRect/>
          </a:stretch>
        </p:blipFill>
        <p:spPr>
          <a:xfrm>
            <a:off x="506730" y="345440"/>
            <a:ext cx="1600200" cy="1416050"/>
          </a:xfrm>
          <a:prstGeom prst="rect">
            <a:avLst/>
          </a:prstGeom>
          <a:noFill/>
          <a:ln w="9525">
            <a:noFill/>
          </a:ln>
        </p:spPr>
      </p:pic>
      <p:sp>
        <p:nvSpPr>
          <p:cNvPr id="47115" name="矩形 47114"/>
          <p:cNvSpPr/>
          <p:nvPr/>
        </p:nvSpPr>
        <p:spPr>
          <a:xfrm>
            <a:off x="2291715" y="2292350"/>
            <a:ext cx="4724400" cy="1371600"/>
          </a:xfrm>
          <a:prstGeom prst="rect">
            <a:avLst/>
          </a:prstGeom>
        </p:spPr>
        <p:txBody>
          <a:bodyPr wrap="none" fromWordArt="1">
            <a:prstTxWarp prst="textPlain">
              <a:avLst>
                <a:gd name="adj" fmla="val 50000"/>
              </a:avLst>
            </a:prstTxWarp>
            <a:normAutofit/>
          </a:bodyPr>
          <a:p>
            <a:pPr algn="ctr"/>
            <a:r>
              <a:rPr lang="zh-CN" altLang="en-US" sz="5400" b="1" dirty="0">
                <a:solidFill>
                  <a:srgbClr val="CE1400"/>
                </a:solidFill>
                <a:latin typeface="Times New Roman" panose="02020603050405020304" pitchFamily="18" charset="0"/>
                <a:ea typeface="隶书" panose="02010509060101010101" pitchFamily="49" charset="-122"/>
              </a:rPr>
              <a:t>红十字运动</a:t>
            </a:r>
            <a:endParaRPr lang="zh-CN" alt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宋体" panose="02010600030101010101" pitchFamily="2" charset="-122"/>
              <a:ea typeface="宋体" panose="02010600030101010101" pitchFamily="2" charset="-122"/>
            </a:endParaRPr>
          </a:p>
        </p:txBody>
      </p:sp>
      <p:pic>
        <p:nvPicPr>
          <p:cNvPr id="2" name="图片 1" descr="图片1"/>
          <p:cNvPicPr>
            <a:picLocks noChangeAspect="1"/>
          </p:cNvPicPr>
          <p:nvPr/>
        </p:nvPicPr>
        <p:blipFill>
          <a:blip r:embed="rId2"/>
          <a:stretch>
            <a:fillRect/>
          </a:stretch>
        </p:blipFill>
        <p:spPr>
          <a:xfrm>
            <a:off x="-6350" y="6087745"/>
            <a:ext cx="9156700" cy="790575"/>
          </a:xfrm>
          <a:prstGeom prst="rect">
            <a:avLst/>
          </a:prstGeom>
        </p:spPr>
      </p:pic>
    </p:spTree>
  </p:cSld>
  <p:clrMapOvr>
    <a:masterClrMapping/>
  </p:clrMapOvr>
  <p:transition advTm="15000">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文本框 1"/>
          <p:cNvSpPr txBox="1">
            <a:spLocks noChangeArrowheads="1"/>
          </p:cNvSpPr>
          <p:nvPr/>
        </p:nvSpPr>
        <p:spPr bwMode="auto">
          <a:xfrm>
            <a:off x="468313" y="1196975"/>
            <a:ext cx="8459787" cy="4462653"/>
          </a:xfrm>
          <a:prstGeom prst="rect">
            <a:avLst/>
          </a:prstGeom>
          <a:noFill/>
          <a:ln>
            <a:noFill/>
          </a:ln>
        </p:spPr>
        <p:txBody>
          <a:bodyPr>
            <a:spAutoFit/>
          </a:bodyPr>
          <a:lstStyle>
            <a:lvl1pPr>
              <a:defRPr kumimoji="1" sz="2400">
                <a:solidFill>
                  <a:schemeClr val="tx1"/>
                </a:solidFill>
                <a:latin typeface="Calibri" panose="020F050202020403020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Calibri" panose="020F0502020204030204" charset="0"/>
                <a:ea typeface="宋体" panose="02010600030101010101" pitchFamily="2" charset="-122"/>
              </a:defRPr>
            </a:lvl2pPr>
            <a:lvl3pPr marL="1143000" indent="-228600">
              <a:defRPr kumimoji="1" sz="2400">
                <a:solidFill>
                  <a:schemeClr val="tx1"/>
                </a:solidFill>
                <a:latin typeface="Calibri" panose="020F0502020204030204" charset="0"/>
                <a:ea typeface="宋体" panose="02010600030101010101" pitchFamily="2" charset="-122"/>
              </a:defRPr>
            </a:lvl3pPr>
            <a:lvl4pPr marL="1600200" indent="-228600">
              <a:defRPr kumimoji="1" sz="2400">
                <a:solidFill>
                  <a:schemeClr val="tx1"/>
                </a:solidFill>
                <a:latin typeface="Calibri" panose="020F0502020204030204" charset="0"/>
                <a:ea typeface="宋体" panose="02010600030101010101" pitchFamily="2" charset="-122"/>
              </a:defRPr>
            </a:lvl4pPr>
            <a:lvl5pPr marL="2057400" indent="-228600">
              <a:defRPr kumimoji="1" sz="2400">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9pPr>
          </a:lstStyle>
          <a:p>
            <a:pPr algn="l">
              <a:lnSpc>
                <a:spcPts val="3425"/>
              </a:lnSpc>
            </a:pPr>
            <a:r>
              <a:rPr kumimoji="0" lang="en-US" altLang="zh-CN" sz="2000" dirty="0">
                <a:latin typeface="微软雅黑" panose="020B0503020204020204" charset="-122"/>
                <a:ea typeface="微软雅黑" panose="020B0503020204020204" charset="-122"/>
                <a:cs typeface="微软雅黑" panose="020B0503020204020204" charset="-122"/>
              </a:rPr>
              <a:t>1864</a:t>
            </a:r>
            <a:r>
              <a:rPr kumimoji="0" lang="zh-CN" altLang="en-US" sz="2000" dirty="0">
                <a:latin typeface="微软雅黑" panose="020B0503020204020204" charset="-122"/>
                <a:ea typeface="微软雅黑" panose="020B0503020204020204" charset="-122"/>
                <a:cs typeface="微软雅黑" panose="020B0503020204020204" charset="-122"/>
              </a:rPr>
              <a:t>年</a:t>
            </a:r>
            <a:r>
              <a:rPr kumimoji="0" lang="en-US" altLang="zh-CN" sz="2000" dirty="0">
                <a:latin typeface="微软雅黑" panose="020B0503020204020204" charset="-122"/>
                <a:ea typeface="微软雅黑" panose="020B0503020204020204" charset="-122"/>
                <a:cs typeface="微软雅黑" panose="020B0503020204020204" charset="-122"/>
              </a:rPr>
              <a:t>8</a:t>
            </a:r>
            <a:r>
              <a:rPr kumimoji="0" lang="zh-CN" altLang="en-US" sz="2000" dirty="0">
                <a:latin typeface="微软雅黑" panose="020B0503020204020204" charset="-122"/>
                <a:ea typeface="微软雅黑" panose="020B0503020204020204" charset="-122"/>
                <a:cs typeface="微软雅黑" panose="020B0503020204020204" charset="-122"/>
              </a:rPr>
              <a:t>月：</a:t>
            </a:r>
            <a:r>
              <a:rPr kumimoji="0" lang="zh-CN" sz="2000" dirty="0">
                <a:latin typeface="微软雅黑" panose="020B0503020204020204" charset="-122"/>
                <a:ea typeface="微软雅黑" panose="020B0503020204020204" charset="-122"/>
                <a:cs typeface="微软雅黑" panose="020B0503020204020204" charset="-122"/>
              </a:rPr>
              <a:t>《</a:t>
            </a:r>
            <a:r>
              <a:rPr kumimoji="0" lang="zh-CN" altLang="en-US" sz="2000" dirty="0">
                <a:latin typeface="微软雅黑" panose="020B0503020204020204" charset="-122"/>
                <a:ea typeface="微软雅黑" panose="020B0503020204020204" charset="-122"/>
                <a:cs typeface="微软雅黑" panose="020B0503020204020204" charset="-122"/>
              </a:rPr>
              <a:t>改善战地武装部队伤者病者境遇之日内瓦公约</a:t>
            </a:r>
            <a:r>
              <a:rPr kumimoji="0" lang="zh-CN" sz="2000" dirty="0">
                <a:latin typeface="微软雅黑" panose="020B0503020204020204" charset="-122"/>
                <a:ea typeface="微软雅黑" panose="020B0503020204020204" charset="-122"/>
                <a:cs typeface="微软雅黑" panose="020B0503020204020204" charset="-122"/>
              </a:rPr>
              <a:t>》</a:t>
            </a:r>
            <a:endParaRPr kumimoji="0" lang="zh-CN" sz="2000" dirty="0">
              <a:latin typeface="微软雅黑" panose="020B0503020204020204" charset="-122"/>
              <a:ea typeface="微软雅黑" panose="020B0503020204020204" charset="-122"/>
              <a:cs typeface="微软雅黑" panose="020B0503020204020204" charset="-122"/>
            </a:endParaRPr>
          </a:p>
          <a:p>
            <a:pPr algn="l">
              <a:lnSpc>
                <a:spcPts val="3425"/>
              </a:lnSpc>
            </a:pPr>
            <a:r>
              <a:rPr kumimoji="0" lang="en-US" altLang="zh-CN" sz="2000" dirty="0">
                <a:latin typeface="微软雅黑" panose="020B0503020204020204" charset="-122"/>
                <a:ea typeface="微软雅黑" panose="020B0503020204020204" charset="-122"/>
                <a:cs typeface="微软雅黑" panose="020B0503020204020204" charset="-122"/>
              </a:rPr>
              <a:t>1899</a:t>
            </a:r>
            <a:r>
              <a:rPr kumimoji="0" lang="zh-CN" altLang="en-US" sz="2000" dirty="0">
                <a:latin typeface="微软雅黑" panose="020B0503020204020204" charset="-122"/>
                <a:ea typeface="微软雅黑" panose="020B0503020204020204" charset="-122"/>
                <a:cs typeface="微软雅黑" panose="020B0503020204020204" charset="-122"/>
              </a:rPr>
              <a:t>年</a:t>
            </a:r>
            <a:r>
              <a:rPr kumimoji="0" lang="en-US" altLang="zh-CN" sz="2000" dirty="0">
                <a:latin typeface="微软雅黑" panose="020B0503020204020204" charset="-122"/>
                <a:ea typeface="微软雅黑" panose="020B0503020204020204" charset="-122"/>
                <a:cs typeface="微软雅黑" panose="020B0503020204020204" charset="-122"/>
              </a:rPr>
              <a:t>7</a:t>
            </a:r>
            <a:r>
              <a:rPr kumimoji="0" lang="zh-CN" altLang="en-US" sz="2000" dirty="0">
                <a:latin typeface="微软雅黑" panose="020B0503020204020204" charset="-122"/>
                <a:ea typeface="微软雅黑" panose="020B0503020204020204" charset="-122"/>
                <a:cs typeface="微软雅黑" panose="020B0503020204020204" charset="-122"/>
              </a:rPr>
              <a:t>月：</a:t>
            </a:r>
            <a:r>
              <a:rPr kumimoji="0" lang="en-US" altLang="zh-CN" sz="2000" dirty="0">
                <a:latin typeface="微软雅黑" panose="020B0503020204020204" charset="-122"/>
                <a:ea typeface="微软雅黑" panose="020B0503020204020204" charset="-122"/>
                <a:cs typeface="微软雅黑" panose="020B0503020204020204" charset="-122"/>
              </a:rPr>
              <a:t>《</a:t>
            </a:r>
            <a:r>
              <a:rPr kumimoji="0" lang="zh-CN" altLang="en-US" sz="2000" dirty="0">
                <a:latin typeface="微软雅黑" panose="020B0503020204020204" charset="-122"/>
                <a:ea typeface="微软雅黑" panose="020B0503020204020204" charset="-122"/>
                <a:cs typeface="微软雅黑" panose="020B0503020204020204" charset="-122"/>
              </a:rPr>
              <a:t>改善海上武装部队伤者病者与遇船难者境遇之日内瓦公约</a:t>
            </a:r>
            <a:r>
              <a:rPr kumimoji="0" lang="zh-CN" sz="2000" dirty="0">
                <a:latin typeface="微软雅黑" panose="020B0503020204020204" charset="-122"/>
                <a:ea typeface="微软雅黑" panose="020B0503020204020204" charset="-122"/>
                <a:cs typeface="微软雅黑" panose="020B0503020204020204" charset="-122"/>
              </a:rPr>
              <a:t>》</a:t>
            </a:r>
            <a:endParaRPr kumimoji="0" lang="en-US" altLang="zh-CN" sz="2000" dirty="0">
              <a:latin typeface="微软雅黑" panose="020B0503020204020204" charset="-122"/>
              <a:ea typeface="微软雅黑" panose="020B0503020204020204" charset="-122"/>
              <a:cs typeface="微软雅黑" panose="020B0503020204020204" charset="-122"/>
            </a:endParaRPr>
          </a:p>
          <a:p>
            <a:pPr algn="l">
              <a:lnSpc>
                <a:spcPts val="3425"/>
              </a:lnSpc>
            </a:pPr>
            <a:r>
              <a:rPr kumimoji="0" lang="en-US" altLang="zh-CN" sz="2000" dirty="0">
                <a:latin typeface="微软雅黑" panose="020B0503020204020204" charset="-122"/>
                <a:ea typeface="微软雅黑" panose="020B0503020204020204" charset="-122"/>
                <a:cs typeface="微软雅黑" panose="020B0503020204020204" charset="-122"/>
              </a:rPr>
              <a:t>1929</a:t>
            </a:r>
            <a:r>
              <a:rPr kumimoji="0" lang="zh-CN" altLang="en-US" sz="2000" dirty="0">
                <a:latin typeface="微软雅黑" panose="020B0503020204020204" charset="-122"/>
                <a:ea typeface="微软雅黑" panose="020B0503020204020204" charset="-122"/>
                <a:cs typeface="微软雅黑" panose="020B0503020204020204" charset="-122"/>
              </a:rPr>
              <a:t>年</a:t>
            </a:r>
            <a:r>
              <a:rPr kumimoji="0" lang="en-US" altLang="zh-CN" sz="2000" dirty="0">
                <a:latin typeface="微软雅黑" panose="020B0503020204020204" charset="-122"/>
                <a:ea typeface="微软雅黑" panose="020B0503020204020204" charset="-122"/>
                <a:cs typeface="微软雅黑" panose="020B0503020204020204" charset="-122"/>
              </a:rPr>
              <a:t>1</a:t>
            </a:r>
            <a:r>
              <a:rPr kumimoji="0" lang="zh-CN" altLang="en-US" sz="2000" dirty="0">
                <a:latin typeface="微软雅黑" panose="020B0503020204020204" charset="-122"/>
                <a:ea typeface="微软雅黑" panose="020B0503020204020204" charset="-122"/>
                <a:cs typeface="微软雅黑" panose="020B0503020204020204" charset="-122"/>
              </a:rPr>
              <a:t>月：</a:t>
            </a:r>
            <a:r>
              <a:rPr kumimoji="0" lang="zh-CN" sz="2000" dirty="0">
                <a:latin typeface="微软雅黑" panose="020B0503020204020204" charset="-122"/>
                <a:ea typeface="微软雅黑" panose="020B0503020204020204" charset="-122"/>
                <a:cs typeface="微软雅黑" panose="020B0503020204020204" charset="-122"/>
              </a:rPr>
              <a:t>《</a:t>
            </a:r>
            <a:r>
              <a:rPr kumimoji="0" lang="zh-CN" altLang="en-US" sz="2000" dirty="0">
                <a:latin typeface="微软雅黑" panose="020B0503020204020204" charset="-122"/>
                <a:ea typeface="微软雅黑" panose="020B0503020204020204" charset="-122"/>
                <a:cs typeface="微软雅黑" panose="020B0503020204020204" charset="-122"/>
              </a:rPr>
              <a:t>关于战俘待遇之公约</a:t>
            </a:r>
            <a:r>
              <a:rPr kumimoji="0" lang="zh-CN" sz="2000" dirty="0">
                <a:latin typeface="微软雅黑" panose="020B0503020204020204" charset="-122"/>
                <a:ea typeface="微软雅黑" panose="020B0503020204020204" charset="-122"/>
                <a:cs typeface="微软雅黑" panose="020B0503020204020204" charset="-122"/>
              </a:rPr>
              <a:t>》</a:t>
            </a:r>
            <a:endParaRPr kumimoji="0" lang="en-US" altLang="zh-CN" sz="2000" dirty="0">
              <a:latin typeface="微软雅黑" panose="020B0503020204020204" charset="-122"/>
              <a:ea typeface="微软雅黑" panose="020B0503020204020204" charset="-122"/>
              <a:cs typeface="微软雅黑" panose="020B0503020204020204" charset="-122"/>
            </a:endParaRPr>
          </a:p>
          <a:p>
            <a:pPr algn="l">
              <a:lnSpc>
                <a:spcPts val="3425"/>
              </a:lnSpc>
            </a:pPr>
            <a:r>
              <a:rPr kumimoji="0" lang="en-US" altLang="zh-CN" sz="2000" dirty="0">
                <a:latin typeface="微软雅黑" panose="020B0503020204020204" charset="-122"/>
                <a:ea typeface="微软雅黑" panose="020B0503020204020204" charset="-122"/>
                <a:cs typeface="微软雅黑" panose="020B0503020204020204" charset="-122"/>
              </a:rPr>
              <a:t>1949</a:t>
            </a:r>
            <a:r>
              <a:rPr kumimoji="0" lang="zh-CN" altLang="en-US" sz="2000" dirty="0">
                <a:latin typeface="微软雅黑" panose="020B0503020204020204" charset="-122"/>
                <a:ea typeface="微软雅黑" panose="020B0503020204020204" charset="-122"/>
                <a:cs typeface="微软雅黑" panose="020B0503020204020204" charset="-122"/>
              </a:rPr>
              <a:t>年</a:t>
            </a:r>
            <a:r>
              <a:rPr kumimoji="0" lang="en-US" altLang="zh-CN" sz="2000" dirty="0">
                <a:latin typeface="微软雅黑" panose="020B0503020204020204" charset="-122"/>
                <a:ea typeface="微软雅黑" panose="020B0503020204020204" charset="-122"/>
                <a:cs typeface="微软雅黑" panose="020B0503020204020204" charset="-122"/>
              </a:rPr>
              <a:t>8</a:t>
            </a:r>
            <a:r>
              <a:rPr kumimoji="0" lang="zh-CN" altLang="en-US" sz="2000" dirty="0">
                <a:latin typeface="微软雅黑" panose="020B0503020204020204" charset="-122"/>
                <a:ea typeface="微软雅黑" panose="020B0503020204020204" charset="-122"/>
                <a:cs typeface="微软雅黑" panose="020B0503020204020204" charset="-122"/>
              </a:rPr>
              <a:t>月：</a:t>
            </a:r>
            <a:r>
              <a:rPr kumimoji="0" lang="zh-CN" sz="2000" dirty="0">
                <a:latin typeface="微软雅黑" panose="020B0503020204020204" charset="-122"/>
                <a:ea typeface="微软雅黑" panose="020B0503020204020204" charset="-122"/>
                <a:cs typeface="微软雅黑" panose="020B0503020204020204" charset="-122"/>
              </a:rPr>
              <a:t>《</a:t>
            </a:r>
            <a:r>
              <a:rPr kumimoji="0" lang="zh-CN" altLang="en-US" sz="2000" dirty="0">
                <a:latin typeface="微软雅黑" panose="020B0503020204020204" charset="-122"/>
                <a:ea typeface="微软雅黑" panose="020B0503020204020204" charset="-122"/>
                <a:cs typeface="微软雅黑" panose="020B0503020204020204" charset="-122"/>
              </a:rPr>
              <a:t>关于战时保护平民之公约</a:t>
            </a:r>
            <a:r>
              <a:rPr kumimoji="0" lang="zh-CN" sz="2000" dirty="0">
                <a:latin typeface="微软雅黑" panose="020B0503020204020204" charset="-122"/>
                <a:ea typeface="微软雅黑" panose="020B0503020204020204" charset="-122"/>
                <a:cs typeface="微软雅黑" panose="020B0503020204020204" charset="-122"/>
              </a:rPr>
              <a:t>》</a:t>
            </a:r>
            <a:endParaRPr kumimoji="0" lang="en-US" altLang="zh-CN" sz="2000" dirty="0">
              <a:latin typeface="微软雅黑" panose="020B0503020204020204" charset="-122"/>
              <a:ea typeface="微软雅黑" panose="020B0503020204020204" charset="-122"/>
              <a:cs typeface="微软雅黑" panose="020B0503020204020204" charset="-122"/>
            </a:endParaRPr>
          </a:p>
          <a:p>
            <a:pPr algn="l">
              <a:lnSpc>
                <a:spcPts val="3425"/>
              </a:lnSpc>
            </a:pPr>
            <a:r>
              <a:rPr kumimoji="0" lang="en-US" altLang="zh-CN" sz="2000" dirty="0">
                <a:latin typeface="微软雅黑" panose="020B0503020204020204" charset="-122"/>
                <a:ea typeface="微软雅黑" panose="020B0503020204020204" charset="-122"/>
                <a:cs typeface="微软雅黑" panose="020B0503020204020204" charset="-122"/>
              </a:rPr>
              <a:t>1977</a:t>
            </a:r>
            <a:r>
              <a:rPr kumimoji="0" lang="zh-CN" altLang="en-US" sz="2000" dirty="0">
                <a:latin typeface="微软雅黑" panose="020B0503020204020204" charset="-122"/>
                <a:ea typeface="微软雅黑" panose="020B0503020204020204" charset="-122"/>
                <a:cs typeface="微软雅黑" panose="020B0503020204020204" charset="-122"/>
              </a:rPr>
              <a:t>年</a:t>
            </a:r>
            <a:r>
              <a:rPr kumimoji="0" lang="en-US" altLang="zh-CN" sz="2000" dirty="0">
                <a:latin typeface="微软雅黑" panose="020B0503020204020204" charset="-122"/>
                <a:ea typeface="微软雅黑" panose="020B0503020204020204" charset="-122"/>
                <a:cs typeface="微软雅黑" panose="020B0503020204020204" charset="-122"/>
              </a:rPr>
              <a:t>6</a:t>
            </a:r>
            <a:r>
              <a:rPr kumimoji="0" lang="zh-CN" altLang="en-US" sz="2000" dirty="0">
                <a:latin typeface="微软雅黑" panose="020B0503020204020204" charset="-122"/>
                <a:ea typeface="微软雅黑" panose="020B0503020204020204" charset="-122"/>
                <a:cs typeface="微软雅黑" panose="020B0503020204020204" charset="-122"/>
              </a:rPr>
              <a:t>月</a:t>
            </a:r>
            <a:r>
              <a:rPr kumimoji="0" lang="zh-CN" altLang="en-US" sz="2000" dirty="0" smtClean="0">
                <a:latin typeface="微软雅黑" panose="020B0503020204020204" charset="-122"/>
                <a:ea typeface="微软雅黑" panose="020B0503020204020204" charset="-122"/>
                <a:cs typeface="微软雅黑" panose="020B0503020204020204" charset="-122"/>
              </a:rPr>
              <a:t>：</a:t>
            </a:r>
            <a:endParaRPr kumimoji="0" lang="en-US" altLang="zh-CN" sz="2000" dirty="0" smtClean="0">
              <a:latin typeface="微软雅黑" panose="020B0503020204020204" charset="-122"/>
              <a:ea typeface="微软雅黑" panose="020B0503020204020204" charset="-122"/>
              <a:cs typeface="微软雅黑" panose="020B0503020204020204" charset="-122"/>
            </a:endParaRPr>
          </a:p>
          <a:p>
            <a:pPr algn="l">
              <a:lnSpc>
                <a:spcPts val="3425"/>
              </a:lnSpc>
            </a:pPr>
            <a:r>
              <a:rPr kumimoji="0" lang="zh-CN" sz="2000" dirty="0" smtClean="0">
                <a:latin typeface="微软雅黑" panose="020B0503020204020204" charset="-122"/>
                <a:ea typeface="微软雅黑" panose="020B0503020204020204" charset="-122"/>
                <a:cs typeface="微软雅黑" panose="020B0503020204020204" charset="-122"/>
              </a:rPr>
              <a:t>《</a:t>
            </a:r>
            <a:r>
              <a:rPr kumimoji="0" lang="zh-CN" altLang="en-US" sz="2000" dirty="0">
                <a:latin typeface="微软雅黑" panose="020B0503020204020204" charset="-122"/>
                <a:ea typeface="微软雅黑" panose="020B0503020204020204" charset="-122"/>
                <a:cs typeface="微软雅黑" panose="020B0503020204020204" charset="-122"/>
              </a:rPr>
              <a:t>关于保护国际性武装冲突受难者的附加议定书</a:t>
            </a:r>
            <a:r>
              <a:rPr kumimoji="0" lang="zh-CN" sz="2000" dirty="0">
                <a:latin typeface="微软雅黑" panose="020B0503020204020204" charset="-122"/>
                <a:ea typeface="微软雅黑" panose="020B0503020204020204" charset="-122"/>
                <a:cs typeface="微软雅黑" panose="020B0503020204020204" charset="-122"/>
              </a:rPr>
              <a:t>》</a:t>
            </a:r>
            <a:r>
              <a:rPr kumimoji="0" lang="zh-CN" altLang="en-US" sz="2000" dirty="0">
                <a:latin typeface="微软雅黑" panose="020B0503020204020204" charset="-122"/>
                <a:ea typeface="微软雅黑" panose="020B0503020204020204" charset="-122"/>
                <a:cs typeface="微软雅黑" panose="020B0503020204020204" charset="-122"/>
              </a:rPr>
              <a:t>第一附加议定书</a:t>
            </a:r>
            <a:endParaRPr kumimoji="0" lang="zh-CN" sz="2000" dirty="0">
              <a:latin typeface="微软雅黑" panose="020B0503020204020204" charset="-122"/>
              <a:ea typeface="微软雅黑" panose="020B0503020204020204" charset="-122"/>
              <a:cs typeface="微软雅黑" panose="020B0503020204020204" charset="-122"/>
            </a:endParaRPr>
          </a:p>
          <a:p>
            <a:pPr algn="l">
              <a:lnSpc>
                <a:spcPts val="3425"/>
              </a:lnSpc>
            </a:pPr>
            <a:r>
              <a:rPr kumimoji="0" lang="en-US" altLang="zh-CN" sz="2000" dirty="0" smtClean="0">
                <a:latin typeface="微软雅黑" panose="020B0503020204020204" charset="-122"/>
                <a:ea typeface="微软雅黑" panose="020B0503020204020204" charset="-122"/>
                <a:cs typeface="微软雅黑" panose="020B0503020204020204" charset="-122"/>
              </a:rPr>
              <a:t>《</a:t>
            </a:r>
            <a:r>
              <a:rPr kumimoji="0" lang="zh-CN" altLang="en-US" sz="2000" dirty="0" smtClean="0">
                <a:latin typeface="微软雅黑" panose="020B0503020204020204" charset="-122"/>
                <a:ea typeface="微软雅黑" panose="020B0503020204020204" charset="-122"/>
                <a:cs typeface="微软雅黑" panose="020B0503020204020204" charset="-122"/>
              </a:rPr>
              <a:t>关于保护非国际</a:t>
            </a:r>
            <a:r>
              <a:rPr kumimoji="0" lang="zh-CN" altLang="en-US" sz="2000" dirty="0">
                <a:latin typeface="微软雅黑" panose="020B0503020204020204" charset="-122"/>
                <a:ea typeface="微软雅黑" panose="020B0503020204020204" charset="-122"/>
                <a:cs typeface="微软雅黑" panose="020B0503020204020204" charset="-122"/>
              </a:rPr>
              <a:t>性武装冲突受难者的附加议定书</a:t>
            </a:r>
            <a:r>
              <a:rPr kumimoji="0" lang="zh-CN" sz="2000" dirty="0">
                <a:latin typeface="微软雅黑" panose="020B0503020204020204" charset="-122"/>
                <a:ea typeface="微软雅黑" panose="020B0503020204020204" charset="-122"/>
                <a:cs typeface="微软雅黑" panose="020B0503020204020204" charset="-122"/>
              </a:rPr>
              <a:t>》</a:t>
            </a:r>
            <a:r>
              <a:rPr kumimoji="0" lang="zh-CN" altLang="en-US" sz="2000" dirty="0">
                <a:latin typeface="微软雅黑" panose="020B0503020204020204" charset="-122"/>
                <a:ea typeface="微软雅黑" panose="020B0503020204020204" charset="-122"/>
                <a:cs typeface="微软雅黑" panose="020B0503020204020204" charset="-122"/>
              </a:rPr>
              <a:t>第二附加议定书</a:t>
            </a:r>
            <a:endParaRPr kumimoji="0" lang="zh-CN" sz="2000" dirty="0">
              <a:latin typeface="微软雅黑" panose="020B0503020204020204" charset="-122"/>
              <a:ea typeface="微软雅黑" panose="020B0503020204020204" charset="-122"/>
              <a:cs typeface="微软雅黑" panose="020B0503020204020204" charset="-122"/>
            </a:endParaRPr>
          </a:p>
          <a:p>
            <a:pPr algn="l">
              <a:lnSpc>
                <a:spcPts val="3425"/>
              </a:lnSpc>
            </a:pPr>
            <a:r>
              <a:rPr kumimoji="0" lang="en-US" altLang="zh-CN" sz="2000" dirty="0">
                <a:latin typeface="微软雅黑" panose="020B0503020204020204" charset="-122"/>
                <a:ea typeface="微软雅黑" panose="020B0503020204020204" charset="-122"/>
                <a:cs typeface="微软雅黑" panose="020B0503020204020204" charset="-122"/>
              </a:rPr>
              <a:t>2005</a:t>
            </a:r>
            <a:r>
              <a:rPr kumimoji="0" lang="zh-CN" altLang="en-US" sz="2000" dirty="0">
                <a:latin typeface="微软雅黑" panose="020B0503020204020204" charset="-122"/>
                <a:ea typeface="微软雅黑" panose="020B0503020204020204" charset="-122"/>
                <a:cs typeface="微软雅黑" panose="020B0503020204020204" charset="-122"/>
              </a:rPr>
              <a:t>年</a:t>
            </a:r>
            <a:r>
              <a:rPr kumimoji="0" lang="en-US" altLang="zh-CN" sz="2000" dirty="0">
                <a:latin typeface="微软雅黑" panose="020B0503020204020204" charset="-122"/>
                <a:ea typeface="微软雅黑" panose="020B0503020204020204" charset="-122"/>
                <a:cs typeface="微软雅黑" panose="020B0503020204020204" charset="-122"/>
              </a:rPr>
              <a:t>12</a:t>
            </a:r>
            <a:r>
              <a:rPr kumimoji="0" lang="zh-CN" altLang="en-US" sz="2000" dirty="0">
                <a:latin typeface="微软雅黑" panose="020B0503020204020204" charset="-122"/>
                <a:ea typeface="微软雅黑" panose="020B0503020204020204" charset="-122"/>
                <a:cs typeface="微软雅黑" panose="020B0503020204020204" charset="-122"/>
              </a:rPr>
              <a:t>月</a:t>
            </a:r>
            <a:r>
              <a:rPr kumimoji="0" lang="zh-CN" altLang="en-US" sz="2000" dirty="0" smtClean="0">
                <a:latin typeface="微软雅黑" panose="020B0503020204020204" charset="-122"/>
                <a:ea typeface="微软雅黑" panose="020B0503020204020204" charset="-122"/>
                <a:cs typeface="微软雅黑" panose="020B0503020204020204" charset="-122"/>
              </a:rPr>
              <a:t>：</a:t>
            </a:r>
            <a:endParaRPr kumimoji="0" lang="en-US" altLang="zh-CN" sz="2000" dirty="0" smtClean="0">
              <a:latin typeface="微软雅黑" panose="020B0503020204020204" charset="-122"/>
              <a:ea typeface="微软雅黑" panose="020B0503020204020204" charset="-122"/>
              <a:cs typeface="微软雅黑" panose="020B0503020204020204" charset="-122"/>
            </a:endParaRPr>
          </a:p>
          <a:p>
            <a:pPr algn="l">
              <a:lnSpc>
                <a:spcPts val="3425"/>
              </a:lnSpc>
            </a:pPr>
            <a:r>
              <a:rPr kumimoji="0" lang="zh-CN" sz="2000" dirty="0" smtClean="0">
                <a:latin typeface="微软雅黑" panose="020B0503020204020204" charset="-122"/>
                <a:ea typeface="微软雅黑" panose="020B0503020204020204" charset="-122"/>
                <a:cs typeface="微软雅黑" panose="020B0503020204020204" charset="-122"/>
              </a:rPr>
              <a:t>《</a:t>
            </a:r>
            <a:r>
              <a:rPr kumimoji="0" lang="en-US" altLang="zh-CN" sz="2000" dirty="0">
                <a:latin typeface="微软雅黑" panose="020B0503020204020204" charset="-122"/>
                <a:ea typeface="微软雅黑" panose="020B0503020204020204" charset="-122"/>
                <a:cs typeface="微软雅黑" panose="020B0503020204020204" charset="-122"/>
              </a:rPr>
              <a:t>1949</a:t>
            </a:r>
            <a:r>
              <a:rPr kumimoji="0" lang="zh-CN" altLang="en-US" sz="2000" dirty="0">
                <a:latin typeface="微软雅黑" panose="020B0503020204020204" charset="-122"/>
                <a:ea typeface="微软雅黑" panose="020B0503020204020204" charset="-122"/>
                <a:cs typeface="微软雅黑" panose="020B0503020204020204" charset="-122"/>
              </a:rPr>
              <a:t>年</a:t>
            </a:r>
            <a:r>
              <a:rPr kumimoji="0" lang="en-US" altLang="zh-CN" sz="2000" dirty="0">
                <a:latin typeface="微软雅黑" panose="020B0503020204020204" charset="-122"/>
                <a:ea typeface="微软雅黑" panose="020B0503020204020204" charset="-122"/>
                <a:cs typeface="微软雅黑" panose="020B0503020204020204" charset="-122"/>
              </a:rPr>
              <a:t>8</a:t>
            </a:r>
            <a:r>
              <a:rPr kumimoji="0" lang="zh-CN" altLang="en-US" sz="2000" dirty="0">
                <a:latin typeface="微软雅黑" panose="020B0503020204020204" charset="-122"/>
                <a:ea typeface="微软雅黑" panose="020B0503020204020204" charset="-122"/>
                <a:cs typeface="微软雅黑" panose="020B0503020204020204" charset="-122"/>
              </a:rPr>
              <a:t>月</a:t>
            </a:r>
            <a:r>
              <a:rPr kumimoji="0" lang="en-US" altLang="zh-CN" sz="2000" dirty="0">
                <a:latin typeface="微软雅黑" panose="020B0503020204020204" charset="-122"/>
                <a:ea typeface="微软雅黑" panose="020B0503020204020204" charset="-122"/>
                <a:cs typeface="微软雅黑" panose="020B0503020204020204" charset="-122"/>
              </a:rPr>
              <a:t>12</a:t>
            </a:r>
            <a:r>
              <a:rPr kumimoji="0" lang="zh-CN" altLang="en-US" sz="2000" dirty="0">
                <a:latin typeface="微软雅黑" panose="020B0503020204020204" charset="-122"/>
                <a:ea typeface="微软雅黑" panose="020B0503020204020204" charset="-122"/>
                <a:cs typeface="微软雅黑" panose="020B0503020204020204" charset="-122"/>
              </a:rPr>
              <a:t>日日内瓦公约关于采纳一个新增特殊标</a:t>
            </a:r>
            <a:r>
              <a:rPr kumimoji="0" lang="zh-CN" altLang="en-US" sz="2000" dirty="0" smtClean="0">
                <a:latin typeface="微软雅黑" panose="020B0503020204020204" charset="-122"/>
                <a:ea typeface="微软雅黑" panose="020B0503020204020204" charset="-122"/>
                <a:cs typeface="微软雅黑" panose="020B0503020204020204" charset="-122"/>
              </a:rPr>
              <a:t>志的附加议定书</a:t>
            </a:r>
            <a:r>
              <a:rPr kumimoji="0" lang="zh-CN" sz="2000" dirty="0" smtClean="0">
                <a:latin typeface="微软雅黑" panose="020B0503020204020204" charset="-122"/>
                <a:ea typeface="微软雅黑" panose="020B0503020204020204" charset="-122"/>
                <a:cs typeface="微软雅黑" panose="020B0503020204020204" charset="-122"/>
              </a:rPr>
              <a:t>》</a:t>
            </a:r>
            <a:r>
              <a:rPr kumimoji="0" lang="zh-CN" altLang="en-US" sz="2000" dirty="0" smtClean="0">
                <a:latin typeface="微软雅黑" panose="020B0503020204020204" charset="-122"/>
                <a:ea typeface="微软雅黑" panose="020B0503020204020204" charset="-122"/>
                <a:cs typeface="微软雅黑" panose="020B0503020204020204" charset="-122"/>
              </a:rPr>
              <a:t> </a:t>
            </a:r>
            <a:endParaRPr kumimoji="0" lang="en-US" altLang="zh-CN" sz="2000" dirty="0" smtClean="0">
              <a:latin typeface="微软雅黑" panose="020B0503020204020204" charset="-122"/>
              <a:ea typeface="微软雅黑" panose="020B0503020204020204" charset="-122"/>
              <a:cs typeface="微软雅黑" panose="020B0503020204020204" charset="-122"/>
            </a:endParaRPr>
          </a:p>
          <a:p>
            <a:pPr algn="l">
              <a:lnSpc>
                <a:spcPts val="3425"/>
              </a:lnSpc>
            </a:pPr>
            <a:r>
              <a:rPr kumimoji="0" lang="zh-CN" altLang="en-US" sz="2000" dirty="0" smtClean="0">
                <a:latin typeface="微软雅黑" panose="020B0503020204020204" charset="-122"/>
                <a:ea typeface="微软雅黑" panose="020B0503020204020204" charset="-122"/>
                <a:cs typeface="微软雅黑" panose="020B0503020204020204" charset="-122"/>
              </a:rPr>
              <a:t>  第三附件议定书</a:t>
            </a:r>
            <a:endParaRPr lang="zh-CN" altLang="en-US" sz="2000" dirty="0"/>
          </a:p>
        </p:txBody>
      </p:sp>
      <p:sp>
        <p:nvSpPr>
          <p:cNvPr id="236546" name="文本框 2"/>
          <p:cNvSpPr txBox="1">
            <a:spLocks noChangeArrowheads="1"/>
          </p:cNvSpPr>
          <p:nvPr/>
        </p:nvSpPr>
        <p:spPr bwMode="auto">
          <a:xfrm>
            <a:off x="1765935" y="410210"/>
            <a:ext cx="6119813" cy="583565"/>
          </a:xfrm>
          <a:prstGeom prst="rect">
            <a:avLst/>
          </a:prstGeom>
          <a:noFill/>
          <a:ln>
            <a:noFill/>
          </a:ln>
        </p:spPr>
        <p:txBody>
          <a:bodyPr>
            <a:spAutoFit/>
          </a:bodyPr>
          <a:lstStyle>
            <a:lvl1pPr>
              <a:defRPr kumimoji="1" sz="2400">
                <a:solidFill>
                  <a:schemeClr val="tx1"/>
                </a:solidFill>
                <a:latin typeface="Calibri" panose="020F050202020403020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Calibri" panose="020F0502020204030204" charset="0"/>
                <a:ea typeface="宋体" panose="02010600030101010101" pitchFamily="2" charset="-122"/>
              </a:defRPr>
            </a:lvl2pPr>
            <a:lvl3pPr marL="1143000" indent="-228600">
              <a:defRPr kumimoji="1" sz="2400">
                <a:solidFill>
                  <a:schemeClr val="tx1"/>
                </a:solidFill>
                <a:latin typeface="Calibri" panose="020F0502020204030204" charset="0"/>
                <a:ea typeface="宋体" panose="02010600030101010101" pitchFamily="2" charset="-122"/>
              </a:defRPr>
            </a:lvl3pPr>
            <a:lvl4pPr marL="1600200" indent="-228600">
              <a:defRPr kumimoji="1" sz="2400">
                <a:solidFill>
                  <a:schemeClr val="tx1"/>
                </a:solidFill>
                <a:latin typeface="Calibri" panose="020F0502020204030204" charset="0"/>
                <a:ea typeface="宋体" panose="02010600030101010101" pitchFamily="2" charset="-122"/>
              </a:defRPr>
            </a:lvl4pPr>
            <a:lvl5pPr marL="2057400" indent="-228600">
              <a:defRPr kumimoji="1" sz="2400">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9pPr>
          </a:lstStyle>
          <a:p>
            <a:r>
              <a:rPr kumimoji="0" lang="zh-CN" altLang="en-US" sz="3200" b="1" dirty="0">
                <a:solidFill>
                  <a:srgbClr val="CE1400"/>
                </a:solidFill>
                <a:latin typeface="Times New Roman" panose="02020603050405020304" pitchFamily="18" charset="0"/>
                <a:ea typeface="隶书" panose="02010509060101010101" pitchFamily="49" charset="-122"/>
                <a:cs typeface="+mn-cs"/>
              </a:rPr>
              <a:t>《日内瓦公约》及其附加议定</a:t>
            </a:r>
            <a:r>
              <a:rPr kumimoji="0" lang="zh-CN" altLang="en-US" sz="3200" dirty="0">
                <a:solidFill>
                  <a:srgbClr val="C0504D"/>
                </a:solidFill>
                <a:latin typeface="微软雅黑" panose="020B0503020204020204" charset="-122"/>
                <a:ea typeface="微软雅黑" panose="020B0503020204020204" charset="-122"/>
                <a:cs typeface="微软雅黑" panose="020B0503020204020204" charset="-122"/>
              </a:rPr>
              <a:t>书</a:t>
            </a:r>
            <a:endParaRPr kumimoji="0" lang="zh-CN" altLang="en-US" sz="3200" dirty="0">
              <a:solidFill>
                <a:srgbClr val="C0504D"/>
              </a:solidFill>
              <a:latin typeface="微软雅黑" panose="020B0503020204020204" charset="-122"/>
              <a:ea typeface="微软雅黑" panose="020B0503020204020204" charset="-122"/>
              <a:cs typeface="微软雅黑" panose="020B0503020204020204" charset="-122"/>
            </a:endParaRPr>
          </a:p>
        </p:txBody>
      </p:sp>
      <p:pic>
        <p:nvPicPr>
          <p:cNvPr id="47109" name="图片 47108" descr="Img244182087"/>
          <p:cNvPicPr>
            <a:picLocks noChangeAspect="1"/>
          </p:cNvPicPr>
          <p:nvPr/>
        </p:nvPicPr>
        <p:blipFill>
          <a:blip r:embed="rId1"/>
          <a:stretch>
            <a:fillRect/>
          </a:stretch>
        </p:blipFill>
        <p:spPr>
          <a:xfrm>
            <a:off x="137160" y="110490"/>
            <a:ext cx="1099820" cy="943610"/>
          </a:xfrm>
          <a:prstGeom prst="rect">
            <a:avLst/>
          </a:prstGeom>
          <a:noFill/>
          <a:ln w="9525">
            <a:noFill/>
          </a:ln>
        </p:spPr>
      </p:pic>
      <p:pic>
        <p:nvPicPr>
          <p:cNvPr id="2" name="图片 1" descr="图片1"/>
          <p:cNvPicPr>
            <a:picLocks noChangeAspect="1"/>
          </p:cNvPicPr>
          <p:nvPr/>
        </p:nvPicPr>
        <p:blipFill>
          <a:blip r:embed="rId2"/>
          <a:stretch>
            <a:fillRect/>
          </a:stretch>
        </p:blipFill>
        <p:spPr>
          <a:xfrm>
            <a:off x="-6350" y="5964555"/>
            <a:ext cx="9156700" cy="922020"/>
          </a:xfrm>
          <a:prstGeom prst="rect">
            <a:avLst/>
          </a:prstGeom>
        </p:spPr>
      </p:pic>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矩形 1"/>
          <p:cNvSpPr>
            <a:spLocks noChangeArrowheads="1"/>
          </p:cNvSpPr>
          <p:nvPr/>
        </p:nvSpPr>
        <p:spPr bwMode="auto">
          <a:xfrm>
            <a:off x="819329" y="2772673"/>
            <a:ext cx="4465637" cy="3002280"/>
          </a:xfrm>
          <a:prstGeom prst="rect">
            <a:avLst/>
          </a:prstGeom>
          <a:noFill/>
          <a:ln>
            <a:noFill/>
          </a:ln>
        </p:spPr>
        <p:txBody>
          <a:bodyPr>
            <a:spAutoFit/>
          </a:bodyPr>
          <a:lstStyle/>
          <a:p>
            <a:pPr algn="l">
              <a:lnSpc>
                <a:spcPts val="2700"/>
              </a:lnSpc>
              <a:spcAft>
                <a:spcPts val="600"/>
              </a:spcAft>
            </a:pPr>
            <a:r>
              <a:rPr kumimoji="0" lang="zh-CN" altLang="en-US" sz="2000" dirty="0" smtClean="0">
                <a:solidFill>
                  <a:srgbClr val="000000"/>
                </a:solidFill>
                <a:latin typeface="微软雅黑" panose="020B0503020204020204" charset="-122"/>
                <a:ea typeface="微软雅黑" panose="020B0503020204020204" charset="-122"/>
                <a:cs typeface="微软雅黑" panose="020B0503020204020204" charset="-122"/>
              </a:rPr>
              <a:t>红</a:t>
            </a:r>
            <a:r>
              <a:rPr kumimoji="0" lang="zh-CN" altLang="en-US" sz="2000" dirty="0">
                <a:solidFill>
                  <a:srgbClr val="000000"/>
                </a:solidFill>
                <a:latin typeface="微软雅黑" panose="020B0503020204020204" charset="-122"/>
                <a:ea typeface="微软雅黑" panose="020B0503020204020204" charset="-122"/>
                <a:cs typeface="微软雅黑" panose="020B0503020204020204" charset="-122"/>
              </a:rPr>
              <a:t>十</a:t>
            </a:r>
            <a:r>
              <a:rPr kumimoji="0" lang="zh-CN" altLang="en-US" sz="2000" dirty="0" smtClean="0">
                <a:solidFill>
                  <a:srgbClr val="000000"/>
                </a:solidFill>
                <a:latin typeface="微软雅黑" panose="020B0503020204020204" charset="-122"/>
                <a:ea typeface="微软雅黑" panose="020B0503020204020204" charset="-122"/>
                <a:cs typeface="微软雅黑" panose="020B0503020204020204" charset="-122"/>
              </a:rPr>
              <a:t>字（</a:t>
            </a:r>
            <a:r>
              <a:rPr kumimoji="0" lang="zh-CN" altLang="en-US" sz="2000" dirty="0">
                <a:solidFill>
                  <a:srgbClr val="000000"/>
                </a:solidFill>
                <a:latin typeface="微软雅黑" panose="020B0503020204020204" charset="-122"/>
                <a:ea typeface="微软雅黑" panose="020B0503020204020204" charset="-122"/>
                <a:cs typeface="微软雅黑" panose="020B0503020204020204" charset="-122"/>
              </a:rPr>
              <a:t>红新月）标志是具有国际法效力的专有标志</a:t>
            </a:r>
            <a:endParaRPr kumimoji="0" lang="en-US" altLang="zh-CN" sz="2000" dirty="0">
              <a:solidFill>
                <a:srgbClr val="000000"/>
              </a:solidFill>
              <a:latin typeface="微软雅黑" panose="020B0503020204020204" charset="-122"/>
              <a:ea typeface="微软雅黑" panose="020B0503020204020204" charset="-122"/>
              <a:cs typeface="微软雅黑" panose="020B0503020204020204" charset="-122"/>
            </a:endParaRPr>
          </a:p>
          <a:p>
            <a:pPr algn="l">
              <a:lnSpc>
                <a:spcPts val="3100"/>
              </a:lnSpc>
              <a:spcAft>
                <a:spcPts val="600"/>
              </a:spcAft>
            </a:pPr>
            <a:r>
              <a:rPr kumimoji="0" lang="zh-CN" altLang="en-US" sz="2000" dirty="0">
                <a:latin typeface="微软雅黑" panose="020B0503020204020204" charset="-122"/>
                <a:ea typeface="微软雅黑" panose="020B0503020204020204" charset="-122"/>
                <a:cs typeface="微软雅黑" panose="020B0503020204020204" charset="-122"/>
              </a:rPr>
              <a:t>依照日内瓦公约的规定：</a:t>
            </a:r>
            <a:endParaRPr kumimoji="0" lang="en-US" altLang="zh-CN" sz="2000" dirty="0">
              <a:latin typeface="微软雅黑" panose="020B0503020204020204" charset="-122"/>
              <a:ea typeface="微软雅黑" panose="020B0503020204020204" charset="-122"/>
              <a:cs typeface="微软雅黑" panose="020B0503020204020204" charset="-122"/>
            </a:endParaRPr>
          </a:p>
          <a:p>
            <a:pPr algn="l">
              <a:lnSpc>
                <a:spcPts val="3100"/>
              </a:lnSpc>
              <a:spcAft>
                <a:spcPts val="600"/>
              </a:spcAft>
            </a:pPr>
            <a:r>
              <a:rPr kumimoji="0" lang="zh-CN" altLang="en-US" sz="2000" dirty="0">
                <a:latin typeface="微软雅黑" panose="020B0503020204020204" charset="-122"/>
                <a:ea typeface="微软雅黑" panose="020B0503020204020204" charset="-122"/>
                <a:cs typeface="微软雅黑" panose="020B0503020204020204" charset="-122"/>
              </a:rPr>
              <a:t>在战时</a:t>
            </a:r>
            <a:r>
              <a:rPr kumimoji="0" lang="en-US" altLang="zh-CN" sz="2000" dirty="0">
                <a:latin typeface="微软雅黑" panose="020B0503020204020204" charset="-122"/>
                <a:ea typeface="微软雅黑" panose="020B0503020204020204" charset="-122"/>
                <a:cs typeface="微软雅黑" panose="020B0503020204020204" charset="-122"/>
              </a:rPr>
              <a:t>，</a:t>
            </a:r>
            <a:r>
              <a:rPr kumimoji="0" lang="zh-CN" altLang="en-US" sz="2000" dirty="0">
                <a:latin typeface="微软雅黑" panose="020B0503020204020204" charset="-122"/>
                <a:ea typeface="微软雅黑" panose="020B0503020204020204" charset="-122"/>
                <a:cs typeface="微软雅黑" panose="020B0503020204020204" charset="-122"/>
              </a:rPr>
              <a:t>任何武装部队都不得攻击有红十字标识的车辆、人员和设施，否则即为当然战犯</a:t>
            </a:r>
            <a:r>
              <a:rPr kumimoji="0" lang="zh-CN" altLang="en-US" sz="2000" dirty="0" smtClean="0">
                <a:latin typeface="微软雅黑" panose="020B0503020204020204" charset="-122"/>
                <a:ea typeface="微软雅黑" panose="020B0503020204020204" charset="-122"/>
                <a:cs typeface="微软雅黑" panose="020B0503020204020204" charset="-122"/>
              </a:rPr>
              <a:t>。</a:t>
            </a:r>
            <a:endParaRPr kumimoji="0" lang="zh-CN" altLang="en-US" sz="2000" dirty="0" smtClean="0">
              <a:latin typeface="微软雅黑" panose="020B0503020204020204" charset="-122"/>
              <a:ea typeface="微软雅黑" panose="020B0503020204020204" charset="-122"/>
              <a:cs typeface="微软雅黑" panose="020B0503020204020204" charset="-122"/>
            </a:endParaRPr>
          </a:p>
          <a:p>
            <a:pPr algn="l">
              <a:lnSpc>
                <a:spcPts val="3100"/>
              </a:lnSpc>
              <a:spcAft>
                <a:spcPts val="600"/>
              </a:spcAft>
            </a:pPr>
            <a:r>
              <a:rPr kumimoji="0" lang="zh-CN" altLang="en-US" sz="2000" dirty="0" smtClean="0">
                <a:latin typeface="微软雅黑" panose="020B0503020204020204" charset="-122"/>
                <a:ea typeface="微软雅黑" panose="020B0503020204020204" charset="-122"/>
                <a:cs typeface="微软雅黑" panose="020B0503020204020204" charset="-122"/>
              </a:rPr>
              <a:t>红十字</a:t>
            </a:r>
            <a:r>
              <a:rPr kumimoji="0" lang="en-US" altLang="zh-CN" sz="2000" dirty="0" smtClean="0">
                <a:latin typeface="微软雅黑" panose="020B0503020204020204" charset="-122"/>
                <a:ea typeface="微软雅黑" panose="020B0503020204020204" charset="-122"/>
                <a:cs typeface="微软雅黑" panose="020B0503020204020204" charset="-122"/>
              </a:rPr>
              <a:t>1864</a:t>
            </a:r>
            <a:r>
              <a:rPr kumimoji="0" lang="zh-CN" altLang="en-US" sz="2000" dirty="0" smtClean="0">
                <a:latin typeface="微软雅黑" panose="020B0503020204020204" charset="-122"/>
                <a:ea typeface="微软雅黑" panose="020B0503020204020204" charset="-122"/>
                <a:cs typeface="微软雅黑" panose="020B0503020204020204" charset="-122"/>
              </a:rPr>
              <a:t>年，红新月</a:t>
            </a:r>
            <a:r>
              <a:rPr kumimoji="0" lang="en-US" altLang="zh-CN" sz="2000" dirty="0" smtClean="0">
                <a:latin typeface="微软雅黑" panose="020B0503020204020204" charset="-122"/>
                <a:ea typeface="微软雅黑" panose="020B0503020204020204" charset="-122"/>
                <a:cs typeface="微软雅黑" panose="020B0503020204020204" charset="-122"/>
              </a:rPr>
              <a:t>1876</a:t>
            </a:r>
            <a:r>
              <a:rPr kumimoji="0" lang="zh-CN" altLang="en-US" sz="2000" dirty="0" smtClean="0">
                <a:latin typeface="微软雅黑" panose="020B0503020204020204" charset="-122"/>
                <a:ea typeface="微软雅黑" panose="020B0503020204020204" charset="-122"/>
                <a:cs typeface="微软雅黑" panose="020B0503020204020204" charset="-122"/>
              </a:rPr>
              <a:t>年</a:t>
            </a:r>
            <a:endParaRPr kumimoji="0" lang="en-US" altLang="zh-CN" sz="2000" dirty="0">
              <a:latin typeface="微软雅黑" panose="020B0503020204020204" charset="-122"/>
              <a:ea typeface="微软雅黑" panose="020B0503020204020204" charset="-122"/>
              <a:cs typeface="微软雅黑" panose="020B0503020204020204" charset="-122"/>
            </a:endParaRPr>
          </a:p>
        </p:txBody>
      </p:sp>
      <p:sp>
        <p:nvSpPr>
          <p:cNvPr id="240642" name="文本框 7"/>
          <p:cNvSpPr txBox="1">
            <a:spLocks noChangeArrowheads="1"/>
          </p:cNvSpPr>
          <p:nvPr/>
        </p:nvSpPr>
        <p:spPr bwMode="auto">
          <a:xfrm>
            <a:off x="1675448" y="501015"/>
            <a:ext cx="6335712" cy="645160"/>
          </a:xfrm>
          <a:prstGeom prst="rect">
            <a:avLst/>
          </a:prstGeom>
          <a:noFill/>
          <a:ln>
            <a:noFill/>
          </a:ln>
        </p:spPr>
        <p:txBody>
          <a:bodyPr>
            <a:spAutoFit/>
          </a:bodyPr>
          <a:lstStyle>
            <a:lvl1pPr>
              <a:defRPr kumimoji="1" sz="2400">
                <a:solidFill>
                  <a:schemeClr val="tx1"/>
                </a:solidFill>
                <a:latin typeface="Calibri" panose="020F050202020403020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Calibri" panose="020F0502020204030204" charset="0"/>
                <a:ea typeface="宋体" panose="02010600030101010101" pitchFamily="2" charset="-122"/>
              </a:defRPr>
            </a:lvl2pPr>
            <a:lvl3pPr marL="1143000" indent="-228600">
              <a:defRPr kumimoji="1" sz="2400">
                <a:solidFill>
                  <a:schemeClr val="tx1"/>
                </a:solidFill>
                <a:latin typeface="Calibri" panose="020F0502020204030204" charset="0"/>
                <a:ea typeface="宋体" panose="02010600030101010101" pitchFamily="2" charset="-122"/>
              </a:defRPr>
            </a:lvl3pPr>
            <a:lvl4pPr marL="1600200" indent="-228600">
              <a:defRPr kumimoji="1" sz="2400">
                <a:solidFill>
                  <a:schemeClr val="tx1"/>
                </a:solidFill>
                <a:latin typeface="Calibri" panose="020F0502020204030204" charset="0"/>
                <a:ea typeface="宋体" panose="02010600030101010101" pitchFamily="2" charset="-122"/>
              </a:defRPr>
            </a:lvl4pPr>
            <a:lvl5pPr marL="2057400" indent="-228600">
              <a:defRPr kumimoji="1" sz="2400">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9pPr>
          </a:lstStyle>
          <a:p>
            <a:r>
              <a:rPr kumimoji="0" lang="zh-CN" altLang="en-US" sz="3600" b="1" dirty="0">
                <a:solidFill>
                  <a:srgbClr val="CE1400"/>
                </a:solidFill>
                <a:latin typeface="Times New Roman" panose="02020603050405020304" pitchFamily="18" charset="0"/>
                <a:ea typeface="隶书" panose="02010509060101010101" pitchFamily="49" charset="-122"/>
                <a:cs typeface="+mn-cs"/>
              </a:rPr>
              <a:t>建议三：有一个识别的标志</a:t>
            </a:r>
            <a:endParaRPr lang="zh-CN" altLang="en-US" sz="3600" dirty="0">
              <a:solidFill>
                <a:srgbClr val="C0504D"/>
              </a:solidFill>
              <a:latin typeface="微软雅黑" panose="020B0503020204020204" charset="-122"/>
              <a:ea typeface="微软雅黑" panose="020B0503020204020204" charset="-122"/>
              <a:cs typeface="微软雅黑" panose="020B0503020204020204" charset="-122"/>
            </a:endParaRPr>
          </a:p>
        </p:txBody>
      </p:sp>
      <p:pic>
        <p:nvPicPr>
          <p:cNvPr id="240643" name="图片 6" descr="IMG_3169.JPG"/>
          <p:cNvPicPr>
            <a:picLocks noChangeAspect="1"/>
          </p:cNvPicPr>
          <p:nvPr/>
        </p:nvPicPr>
        <p:blipFill>
          <a:blip r:embed="rId1">
            <a:extLst>
              <a:ext uri="{28A0092B-C50C-407E-A947-70E740481C1C}">
                <a14:useLocalDpi xmlns:a14="http://schemas.microsoft.com/office/drawing/2010/main" val="0"/>
              </a:ext>
            </a:extLst>
          </a:blip>
          <a:srcRect l="10889" t="7001" r="10666" b="11333"/>
          <a:stretch>
            <a:fillRect/>
          </a:stretch>
        </p:blipFill>
        <p:spPr bwMode="auto">
          <a:xfrm>
            <a:off x="5796136" y="3717032"/>
            <a:ext cx="3240088" cy="2249488"/>
          </a:xfrm>
          <a:prstGeom prst="rect">
            <a:avLst/>
          </a:prstGeom>
          <a:noFill/>
          <a:ln>
            <a:noFill/>
          </a:ln>
        </p:spPr>
      </p:pic>
      <p:sp>
        <p:nvSpPr>
          <p:cNvPr id="240647" name="矩形 3"/>
          <p:cNvSpPr>
            <a:spLocks noChangeArrowheads="1"/>
          </p:cNvSpPr>
          <p:nvPr/>
        </p:nvSpPr>
        <p:spPr bwMode="auto">
          <a:xfrm>
            <a:off x="2268538" y="1484313"/>
            <a:ext cx="2951162" cy="995362"/>
          </a:xfrm>
          <a:prstGeom prst="rect">
            <a:avLst/>
          </a:prstGeom>
          <a:noFill/>
          <a:ln>
            <a:noFill/>
          </a:ln>
        </p:spPr>
        <p:txBody>
          <a:bodyPr>
            <a:spAutoFit/>
          </a:bodyPr>
          <a:lstStyle/>
          <a:p>
            <a:pPr>
              <a:lnSpc>
                <a:spcPts val="3575"/>
              </a:lnSpc>
            </a:pPr>
            <a:r>
              <a:rPr lang="zh-CN" altLang="en-US" sz="2400">
                <a:latin typeface="微软雅黑" panose="020B0503020204020204" charset="-122"/>
                <a:ea typeface="微软雅黑" panose="020B0503020204020204" charset="-122"/>
                <a:cs typeface="微软雅黑" panose="020B0503020204020204" charset="-122"/>
              </a:rPr>
              <a:t>红十字标志</a:t>
            </a:r>
            <a:r>
              <a:rPr lang="en-US" altLang="zh-CN" sz="2400">
                <a:latin typeface="微软雅黑" panose="020B0503020204020204" charset="-122"/>
                <a:ea typeface="微软雅黑" panose="020B0503020204020204" charset="-122"/>
                <a:cs typeface="微软雅黑" panose="020B0503020204020204" charset="-122"/>
              </a:rPr>
              <a:t>--</a:t>
            </a:r>
            <a:r>
              <a:rPr kumimoji="0" lang="zh-CN" altLang="en-US" sz="2400">
                <a:solidFill>
                  <a:srgbClr val="000000"/>
                </a:solidFill>
                <a:latin typeface="微软雅黑" panose="020B0503020204020204" charset="-122"/>
                <a:ea typeface="微软雅黑" panose="020B0503020204020204" charset="-122"/>
                <a:cs typeface="微软雅黑" panose="020B0503020204020204" charset="-122"/>
              </a:rPr>
              <a:t>世界上识别度最高的标志</a:t>
            </a:r>
            <a:endParaRPr kumimoji="0" lang="zh-CN" altLang="en-US" sz="2400"/>
          </a:p>
        </p:txBody>
      </p:sp>
      <p:pic>
        <p:nvPicPr>
          <p:cNvPr id="8" name="图片 6" descr="110721154428415538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2492896"/>
            <a:ext cx="3168352" cy="1135048"/>
          </a:xfrm>
          <a:prstGeom prst="rect">
            <a:avLst/>
          </a:prstGeom>
          <a:noFill/>
          <a:ln w="3175">
            <a:solidFill>
              <a:srgbClr val="FF0000"/>
            </a:solidFill>
            <a:miter lim="800000"/>
            <a:headEnd/>
            <a:tailEnd/>
          </a:ln>
        </p:spPr>
      </p:pic>
      <p:pic>
        <p:nvPicPr>
          <p:cNvPr id="47109" name="图片 47108" descr="Img244182087"/>
          <p:cNvPicPr>
            <a:picLocks noChangeAspect="1"/>
          </p:cNvPicPr>
          <p:nvPr/>
        </p:nvPicPr>
        <p:blipFill>
          <a:blip r:embed="rId3"/>
          <a:stretch>
            <a:fillRect/>
          </a:stretch>
        </p:blipFill>
        <p:spPr>
          <a:xfrm>
            <a:off x="202565" y="325755"/>
            <a:ext cx="1473200" cy="1264285"/>
          </a:xfrm>
          <a:prstGeom prst="rect">
            <a:avLst/>
          </a:prstGeom>
          <a:noFill/>
          <a:ln w="9525">
            <a:noFill/>
          </a:ln>
        </p:spPr>
      </p:pic>
      <p:pic>
        <p:nvPicPr>
          <p:cNvPr id="2" name="图片 1" descr="图片1"/>
          <p:cNvPicPr>
            <a:picLocks noChangeAspect="1"/>
          </p:cNvPicPr>
          <p:nvPr/>
        </p:nvPicPr>
        <p:blipFill>
          <a:blip r:embed="rId4"/>
          <a:stretch>
            <a:fillRect/>
          </a:stretch>
        </p:blipFill>
        <p:spPr>
          <a:xfrm>
            <a:off x="-6350" y="5925820"/>
            <a:ext cx="9156700" cy="922020"/>
          </a:xfrm>
          <a:prstGeom prst="rect">
            <a:avLst/>
          </a:prstGeom>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647755" y="5208890"/>
            <a:ext cx="7848872" cy="129614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 name="矩形 1"/>
          <p:cNvSpPr>
            <a:spLocks noChangeArrowheads="1"/>
          </p:cNvSpPr>
          <p:nvPr/>
        </p:nvSpPr>
        <p:spPr bwMode="auto">
          <a:xfrm>
            <a:off x="715953" y="1248440"/>
            <a:ext cx="7848872" cy="3155950"/>
          </a:xfrm>
          <a:prstGeom prst="rect">
            <a:avLst/>
          </a:prstGeom>
          <a:noFill/>
          <a:ln>
            <a:noFill/>
          </a:ln>
        </p:spPr>
        <p:txBody>
          <a:bodyPr wrap="square">
            <a:spAutoFit/>
          </a:bodyPr>
          <a:lstStyle/>
          <a:p>
            <a:pPr algn="l">
              <a:lnSpc>
                <a:spcPts val="2900"/>
              </a:lnSpc>
              <a:spcAft>
                <a:spcPts val="600"/>
              </a:spcAft>
            </a:pPr>
            <a:r>
              <a:rPr kumimoji="0" lang="en-US" altLang="zh-CN" sz="2000" dirty="0" smtClean="0">
                <a:latin typeface="微软雅黑" panose="020B0503020204020204" charset="-122"/>
                <a:ea typeface="微软雅黑" panose="020B0503020204020204" charset="-122"/>
                <a:cs typeface="微软雅黑" panose="020B0503020204020204" charset="-122"/>
              </a:rPr>
              <a:t>    </a:t>
            </a:r>
            <a:r>
              <a:rPr kumimoji="0" lang="zh-CN" altLang="en-US" sz="2000" dirty="0" smtClean="0">
                <a:latin typeface="微软雅黑" panose="020B0503020204020204" charset="-122"/>
                <a:ea typeface="微软雅黑" panose="020B0503020204020204" charset="-122"/>
                <a:cs typeface="微软雅黑" panose="020B0503020204020204" charset="-122"/>
              </a:rPr>
              <a:t>关于标志的三个必读文件：</a:t>
            </a:r>
            <a:endParaRPr kumimoji="0" lang="en-US" altLang="zh-CN" sz="2000" dirty="0" smtClean="0">
              <a:latin typeface="微软雅黑" panose="020B0503020204020204" charset="-122"/>
              <a:ea typeface="微软雅黑" panose="020B0503020204020204" charset="-122"/>
              <a:cs typeface="微软雅黑" panose="020B0503020204020204" charset="-122"/>
            </a:endParaRPr>
          </a:p>
          <a:p>
            <a:pPr algn="l">
              <a:lnSpc>
                <a:spcPts val="2900"/>
              </a:lnSpc>
              <a:spcAft>
                <a:spcPts val="600"/>
              </a:spcAft>
            </a:pPr>
            <a:r>
              <a:rPr kumimoji="0" lang="en-US" altLang="zh-CN" sz="2000" dirty="0" smtClean="0">
                <a:latin typeface="微软雅黑" panose="020B0503020204020204" charset="-122"/>
                <a:ea typeface="微软雅黑" panose="020B0503020204020204" charset="-122"/>
                <a:cs typeface="微软雅黑" panose="020B0503020204020204" charset="-122"/>
              </a:rPr>
              <a:t>  《</a:t>
            </a:r>
            <a:r>
              <a:rPr kumimoji="0" lang="zh-CN" altLang="en-US" sz="2000" dirty="0" smtClean="0">
                <a:latin typeface="微软雅黑" panose="020B0503020204020204" charset="-122"/>
                <a:ea typeface="微软雅黑" panose="020B0503020204020204" charset="-122"/>
                <a:cs typeface="微软雅黑" panose="020B0503020204020204" charset="-122"/>
              </a:rPr>
              <a:t>日内瓦公约</a:t>
            </a:r>
            <a:r>
              <a:rPr kumimoji="0" lang="en-US" altLang="zh-CN" sz="2000" dirty="0" smtClean="0">
                <a:latin typeface="微软雅黑" panose="020B0503020204020204" charset="-122"/>
                <a:ea typeface="微软雅黑" panose="020B0503020204020204" charset="-122"/>
                <a:cs typeface="微软雅黑" panose="020B0503020204020204" charset="-122"/>
              </a:rPr>
              <a:t>》</a:t>
            </a:r>
            <a:r>
              <a:rPr kumimoji="0" lang="zh-CN" altLang="en-US" sz="2000" dirty="0" smtClean="0">
                <a:latin typeface="微软雅黑" panose="020B0503020204020204" charset="-122"/>
                <a:ea typeface="微软雅黑" panose="020B0503020204020204" charset="-122"/>
                <a:cs typeface="微软雅黑" panose="020B0503020204020204" charset="-122"/>
              </a:rPr>
              <a:t>及其</a:t>
            </a:r>
            <a:r>
              <a:rPr kumimoji="0" lang="en-US" altLang="zh-CN" sz="2000" dirty="0" smtClean="0">
                <a:latin typeface="微软雅黑" panose="020B0503020204020204" charset="-122"/>
                <a:ea typeface="微软雅黑" panose="020B0503020204020204" charset="-122"/>
                <a:cs typeface="微软雅黑" panose="020B0503020204020204" charset="-122"/>
              </a:rPr>
              <a:t>《</a:t>
            </a:r>
            <a:r>
              <a:rPr kumimoji="0" lang="zh-CN" altLang="en-US" sz="2000" dirty="0" smtClean="0">
                <a:latin typeface="微软雅黑" panose="020B0503020204020204" charset="-122"/>
                <a:ea typeface="微软雅黑" panose="020B0503020204020204" charset="-122"/>
                <a:cs typeface="微软雅黑" panose="020B0503020204020204" charset="-122"/>
              </a:rPr>
              <a:t>附加议定书</a:t>
            </a:r>
            <a:r>
              <a:rPr kumimoji="0" lang="en-US" altLang="zh-CN" sz="2000" dirty="0" smtClean="0">
                <a:latin typeface="微软雅黑" panose="020B0503020204020204" charset="-122"/>
                <a:ea typeface="微软雅黑" panose="020B0503020204020204" charset="-122"/>
                <a:cs typeface="微软雅黑" panose="020B0503020204020204" charset="-122"/>
              </a:rPr>
              <a:t>》</a:t>
            </a:r>
            <a:r>
              <a:rPr kumimoji="0" lang="zh-CN" altLang="en-US" sz="2000" dirty="0" smtClean="0">
                <a:latin typeface="微软雅黑" panose="020B0503020204020204" charset="-122"/>
                <a:ea typeface="微软雅黑" panose="020B0503020204020204" charset="-122"/>
                <a:cs typeface="微软雅黑" panose="020B0503020204020204" charset="-122"/>
              </a:rPr>
              <a:t>关于标志的条文</a:t>
            </a:r>
            <a:endParaRPr kumimoji="0" lang="en-US" altLang="zh-CN" sz="2000" dirty="0" smtClean="0">
              <a:latin typeface="微软雅黑" panose="020B0503020204020204" charset="-122"/>
              <a:ea typeface="微软雅黑" panose="020B0503020204020204" charset="-122"/>
              <a:cs typeface="微软雅黑" panose="020B0503020204020204" charset="-122"/>
            </a:endParaRPr>
          </a:p>
          <a:p>
            <a:pPr algn="l">
              <a:lnSpc>
                <a:spcPts val="2900"/>
              </a:lnSpc>
              <a:spcAft>
                <a:spcPts val="600"/>
              </a:spcAft>
              <a:buFont typeface="Arial" panose="020B0604020202020204"/>
            </a:pPr>
            <a:r>
              <a:rPr kumimoji="0" lang="zh-CN" altLang="en-US" sz="2000" dirty="0" smtClean="0">
                <a:latin typeface="微软雅黑" panose="020B0503020204020204" charset="-122"/>
                <a:ea typeface="微软雅黑" panose="020B0503020204020204" charset="-122"/>
                <a:cs typeface="微软雅黑" panose="020B0503020204020204" charset="-122"/>
              </a:rPr>
              <a:t>   用途：保护性标志</a:t>
            </a:r>
            <a:r>
              <a:rPr kumimoji="0" lang="zh-CN" altLang="zh-CN" sz="2000" dirty="0">
                <a:latin typeface="微软雅黑" panose="020B0503020204020204" charset="-122"/>
                <a:ea typeface="微软雅黑" panose="020B0503020204020204" charset="-122"/>
                <a:cs typeface="微软雅黑" panose="020B0503020204020204" charset="-122"/>
              </a:rPr>
              <a:t> </a:t>
            </a:r>
            <a:r>
              <a:rPr kumimoji="0" lang="zh-CN" altLang="en-US" sz="2000" dirty="0" smtClean="0">
                <a:latin typeface="微软雅黑" panose="020B0503020204020204" charset="-122"/>
                <a:ea typeface="微软雅黑" panose="020B0503020204020204" charset="-122"/>
                <a:cs typeface="微软雅黑" panose="020B0503020204020204" charset="-122"/>
              </a:rPr>
              <a:t>和标明性标志</a:t>
            </a:r>
            <a:endParaRPr kumimoji="0" lang="en-US" altLang="zh-CN" sz="2000" dirty="0" smtClean="0">
              <a:latin typeface="微软雅黑" panose="020B0503020204020204" charset="-122"/>
              <a:ea typeface="微软雅黑" panose="020B0503020204020204" charset="-122"/>
              <a:cs typeface="微软雅黑" panose="020B0503020204020204" charset="-122"/>
            </a:endParaRPr>
          </a:p>
          <a:p>
            <a:pPr algn="l">
              <a:lnSpc>
                <a:spcPts val="2900"/>
              </a:lnSpc>
              <a:spcAft>
                <a:spcPts val="600"/>
              </a:spcAft>
              <a:buFont typeface="Arial" panose="020B0604020202020204"/>
            </a:pPr>
            <a:r>
              <a:rPr kumimoji="0" lang="zh-CN" altLang="en-US" sz="2000" dirty="0" smtClean="0">
                <a:latin typeface="微软雅黑" panose="020B0503020204020204" charset="-122"/>
                <a:ea typeface="微软雅黑" panose="020B0503020204020204" charset="-122"/>
                <a:cs typeface="微软雅黑" panose="020B0503020204020204" charset="-122"/>
              </a:rPr>
              <a:t>   用法：</a:t>
            </a:r>
            <a:endParaRPr kumimoji="0" lang="en-US" altLang="zh-CN" sz="2000" dirty="0" smtClean="0">
              <a:latin typeface="微软雅黑" panose="020B0503020204020204" charset="-122"/>
              <a:ea typeface="微软雅黑" panose="020B0503020204020204" charset="-122"/>
              <a:cs typeface="微软雅黑" panose="020B0503020204020204" charset="-122"/>
            </a:endParaRPr>
          </a:p>
          <a:p>
            <a:pPr algn="l">
              <a:lnSpc>
                <a:spcPts val="2900"/>
              </a:lnSpc>
              <a:spcAft>
                <a:spcPts val="600"/>
              </a:spcAft>
              <a:buFont typeface="Arial" panose="020B0604020202020204"/>
            </a:pPr>
            <a:r>
              <a:rPr kumimoji="0" lang="zh-CN" altLang="en-US" sz="2000" dirty="0" smtClean="0">
                <a:latin typeface="微软雅黑" panose="020B0503020204020204" charset="-122"/>
                <a:ea typeface="微软雅黑" panose="020B0503020204020204" charset="-122"/>
                <a:cs typeface="微软雅黑" panose="020B0503020204020204" charset="-122"/>
              </a:rPr>
              <a:t>   公约缔约国的法律措施，防止滥</a:t>
            </a:r>
            <a:r>
              <a:rPr kumimoji="0" lang="zh-CN" altLang="en-US" sz="2000" dirty="0">
                <a:latin typeface="微软雅黑" panose="020B0503020204020204" charset="-122"/>
                <a:ea typeface="微软雅黑" panose="020B0503020204020204" charset="-122"/>
                <a:cs typeface="微软雅黑" panose="020B0503020204020204" charset="-122"/>
              </a:rPr>
              <a:t>用</a:t>
            </a:r>
            <a:r>
              <a:rPr kumimoji="0" lang="en-US" altLang="zh-CN" sz="2000" dirty="0">
                <a:latin typeface="微软雅黑" panose="020B0503020204020204" charset="-122"/>
                <a:ea typeface="微软雅黑" panose="020B0503020204020204" charset="-122"/>
                <a:cs typeface="微软雅黑" panose="020B0503020204020204" charset="-122"/>
              </a:rPr>
              <a:t>——</a:t>
            </a:r>
            <a:r>
              <a:rPr kumimoji="0" lang="zh-CN" altLang="en-US" sz="2000" dirty="0">
                <a:latin typeface="微软雅黑" panose="020B0503020204020204" charset="-122"/>
                <a:ea typeface="微软雅黑" panose="020B0503020204020204" charset="-122"/>
                <a:cs typeface="微软雅黑" panose="020B0503020204020204" charset="-122"/>
              </a:rPr>
              <a:t>模仿、非法占用、</a:t>
            </a:r>
            <a:r>
              <a:rPr kumimoji="0" lang="zh-CN" altLang="en-US" sz="2000" dirty="0" smtClean="0">
                <a:latin typeface="微软雅黑" panose="020B0503020204020204" charset="-122"/>
                <a:ea typeface="微软雅黑" panose="020B0503020204020204" charset="-122"/>
                <a:cs typeface="微软雅黑" panose="020B0503020204020204" charset="-122"/>
              </a:rPr>
              <a:t>欺骗</a:t>
            </a:r>
            <a:endParaRPr kumimoji="0" lang="en-US" altLang="zh-CN" sz="2000" dirty="0" smtClean="0">
              <a:latin typeface="微软雅黑" panose="020B0503020204020204" charset="-122"/>
              <a:ea typeface="微软雅黑" panose="020B0503020204020204" charset="-122"/>
              <a:cs typeface="微软雅黑" panose="020B0503020204020204" charset="-122"/>
            </a:endParaRPr>
          </a:p>
          <a:p>
            <a:pPr algn="l">
              <a:lnSpc>
                <a:spcPts val="2900"/>
              </a:lnSpc>
              <a:spcAft>
                <a:spcPts val="600"/>
              </a:spcAft>
            </a:pPr>
            <a:r>
              <a:rPr kumimoji="0" lang="en-US" altLang="zh-CN" sz="2000" dirty="0" smtClean="0">
                <a:latin typeface="微软雅黑" panose="020B0503020204020204" charset="-122"/>
                <a:ea typeface="微软雅黑" panose="020B0503020204020204" charset="-122"/>
                <a:cs typeface="微软雅黑" panose="020B0503020204020204" charset="-122"/>
              </a:rPr>
              <a:t>《</a:t>
            </a:r>
            <a:r>
              <a:rPr kumimoji="0" lang="zh-CN" altLang="en-US" sz="2000" dirty="0" smtClean="0">
                <a:latin typeface="微软雅黑" panose="020B0503020204020204" charset="-122"/>
                <a:ea typeface="微软雅黑" panose="020B0503020204020204" charset="-122"/>
                <a:cs typeface="微软雅黑" panose="020B0503020204020204" charset="-122"/>
              </a:rPr>
              <a:t>中华人民共和国红十字标志使用办法</a:t>
            </a:r>
            <a:r>
              <a:rPr kumimoji="0" lang="en-US" altLang="zh-CN" sz="2000" dirty="0" smtClean="0">
                <a:latin typeface="微软雅黑" panose="020B0503020204020204" charset="-122"/>
                <a:ea typeface="微软雅黑" panose="020B0503020204020204" charset="-122"/>
                <a:cs typeface="微软雅黑" panose="020B0503020204020204" charset="-122"/>
              </a:rPr>
              <a:t>》</a:t>
            </a:r>
            <a:endParaRPr kumimoji="0" lang="en-US" altLang="zh-CN" sz="2000" dirty="0" smtClean="0">
              <a:latin typeface="微软雅黑" panose="020B0503020204020204" charset="-122"/>
              <a:ea typeface="微软雅黑" panose="020B0503020204020204" charset="-122"/>
              <a:cs typeface="微软雅黑" panose="020B0503020204020204" charset="-122"/>
            </a:endParaRPr>
          </a:p>
          <a:p>
            <a:pPr algn="l">
              <a:lnSpc>
                <a:spcPts val="2900"/>
              </a:lnSpc>
              <a:spcAft>
                <a:spcPts val="600"/>
              </a:spcAft>
            </a:pPr>
            <a:r>
              <a:rPr kumimoji="0" lang="en-US" altLang="zh-CN" sz="2000" dirty="0">
                <a:latin typeface="微软雅黑" panose="020B0503020204020204" charset="-122"/>
                <a:ea typeface="微软雅黑" panose="020B0503020204020204" charset="-122"/>
                <a:cs typeface="微软雅黑" panose="020B0503020204020204" charset="-122"/>
              </a:rPr>
              <a:t>《</a:t>
            </a:r>
            <a:r>
              <a:rPr kumimoji="0" lang="zh-CN" altLang="en-US" sz="2000" dirty="0" smtClean="0">
                <a:latin typeface="微软雅黑" panose="020B0503020204020204" charset="-122"/>
                <a:ea typeface="微软雅黑" panose="020B0503020204020204" charset="-122"/>
                <a:cs typeface="微软雅黑" panose="020B0503020204020204" charset="-122"/>
              </a:rPr>
              <a:t>中国红十字会红十字标志标明性使用办法</a:t>
            </a:r>
            <a:r>
              <a:rPr kumimoji="0" lang="en-US" altLang="zh-CN" sz="2000" dirty="0" smtClean="0">
                <a:latin typeface="微软雅黑" panose="020B0503020204020204" charset="-122"/>
                <a:ea typeface="微软雅黑" panose="020B0503020204020204" charset="-122"/>
                <a:cs typeface="微软雅黑" panose="020B0503020204020204" charset="-122"/>
              </a:rPr>
              <a:t>》</a:t>
            </a:r>
            <a:endParaRPr kumimoji="0" lang="en-US" altLang="zh-CN" dirty="0">
              <a:latin typeface="微软雅黑" panose="020B0503020204020204" charset="-122"/>
              <a:ea typeface="微软雅黑" panose="020B0503020204020204" charset="-122"/>
              <a:cs typeface="微软雅黑" panose="020B0503020204020204" charset="-122"/>
            </a:endParaRPr>
          </a:p>
        </p:txBody>
      </p:sp>
      <p:sp>
        <p:nvSpPr>
          <p:cNvPr id="3" name="文本框 7"/>
          <p:cNvSpPr txBox="1">
            <a:spLocks noChangeArrowheads="1"/>
          </p:cNvSpPr>
          <p:nvPr/>
        </p:nvSpPr>
        <p:spPr bwMode="auto">
          <a:xfrm>
            <a:off x="1980883" y="447040"/>
            <a:ext cx="6335712" cy="645160"/>
          </a:xfrm>
          <a:prstGeom prst="rect">
            <a:avLst/>
          </a:prstGeom>
          <a:noFill/>
          <a:ln>
            <a:noFill/>
          </a:ln>
        </p:spPr>
        <p:txBody>
          <a:bodyPr>
            <a:spAutoFit/>
          </a:bodyPr>
          <a:lstStyle>
            <a:lvl1pPr>
              <a:defRPr kumimoji="1" sz="2400">
                <a:solidFill>
                  <a:schemeClr val="tx1"/>
                </a:solidFill>
                <a:latin typeface="Calibri" panose="020F050202020403020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Calibri" panose="020F0502020204030204" charset="0"/>
                <a:ea typeface="宋体" panose="02010600030101010101" pitchFamily="2" charset="-122"/>
              </a:defRPr>
            </a:lvl2pPr>
            <a:lvl3pPr marL="1143000" indent="-228600">
              <a:defRPr kumimoji="1" sz="2400">
                <a:solidFill>
                  <a:schemeClr val="tx1"/>
                </a:solidFill>
                <a:latin typeface="Calibri" panose="020F0502020204030204" charset="0"/>
                <a:ea typeface="宋体" panose="02010600030101010101" pitchFamily="2" charset="-122"/>
              </a:defRPr>
            </a:lvl3pPr>
            <a:lvl4pPr marL="1600200" indent="-228600">
              <a:defRPr kumimoji="1" sz="2400">
                <a:solidFill>
                  <a:schemeClr val="tx1"/>
                </a:solidFill>
                <a:latin typeface="Calibri" panose="020F0502020204030204" charset="0"/>
                <a:ea typeface="宋体" panose="02010600030101010101" pitchFamily="2" charset="-122"/>
              </a:defRPr>
            </a:lvl4pPr>
            <a:lvl5pPr marL="2057400" indent="-228600">
              <a:defRPr kumimoji="1" sz="2400">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9pPr>
          </a:lstStyle>
          <a:p>
            <a:r>
              <a:rPr kumimoji="0" lang="zh-CN" altLang="en-US" sz="3600" b="1" dirty="0">
                <a:solidFill>
                  <a:srgbClr val="CE1400"/>
                </a:solidFill>
                <a:latin typeface="Times New Roman" panose="02020603050405020304" pitchFamily="18" charset="0"/>
                <a:ea typeface="隶书" panose="02010509060101010101" pitchFamily="49" charset="-122"/>
                <a:cs typeface="+mn-cs"/>
              </a:rPr>
              <a:t>建议三：有一个识别的标志</a:t>
            </a:r>
            <a:endParaRPr kumimoji="0" lang="zh-CN" altLang="en-US" sz="3600" b="1" dirty="0">
              <a:solidFill>
                <a:srgbClr val="CE1400"/>
              </a:solidFill>
              <a:latin typeface="Times New Roman" panose="02020603050405020304" pitchFamily="18" charset="0"/>
              <a:ea typeface="隶书" panose="02010509060101010101" pitchFamily="49" charset="-122"/>
              <a:cs typeface="+mn-cs"/>
            </a:endParaRPr>
          </a:p>
        </p:txBody>
      </p:sp>
      <p:pic>
        <p:nvPicPr>
          <p:cNvPr id="4" name="图片 3" descr="红会logo.jpg"/>
          <p:cNvPicPr>
            <a:picLocks noChangeAspect="1"/>
          </p:cNvPicPr>
          <p:nvPr/>
        </p:nvPicPr>
        <p:blipFill rotWithShape="1">
          <a:blip r:embed="rId1">
            <a:extLst>
              <a:ext uri="{28A0092B-C50C-407E-A947-70E740481C1C}">
                <a14:useLocalDpi xmlns:a14="http://schemas.microsoft.com/office/drawing/2010/main" val="0"/>
              </a:ext>
            </a:extLst>
          </a:blip>
          <a:srcRect t="10833" b="21422"/>
          <a:stretch>
            <a:fillRect/>
          </a:stretch>
        </p:blipFill>
        <p:spPr>
          <a:xfrm>
            <a:off x="647700" y="5209540"/>
            <a:ext cx="4392295" cy="1294765"/>
          </a:xfrm>
          <a:prstGeom prst="rect">
            <a:avLst/>
          </a:prstGeom>
        </p:spPr>
      </p:pic>
      <p:sp>
        <p:nvSpPr>
          <p:cNvPr id="5" name="文本框 4"/>
          <p:cNvSpPr txBox="1"/>
          <p:nvPr/>
        </p:nvSpPr>
        <p:spPr>
          <a:xfrm>
            <a:off x="4716016" y="5546576"/>
            <a:ext cx="3600400" cy="829945"/>
          </a:xfrm>
          <a:prstGeom prst="rect">
            <a:avLst/>
          </a:prstGeom>
          <a:noFill/>
        </p:spPr>
        <p:txBody>
          <a:bodyPr wrap="square" rtlCol="0">
            <a:spAutoFit/>
          </a:bodyPr>
          <a:lstStyle/>
          <a:p>
            <a:r>
              <a:rPr kumimoji="1" lang="en-US" altLang="zh-CN" sz="2400" dirty="0" smtClean="0">
                <a:latin typeface="微软雅黑" panose="020B0503020204020204" charset="-122"/>
                <a:ea typeface="微软雅黑" panose="020B0503020204020204" charset="-122"/>
                <a:cs typeface="微软雅黑" panose="020B0503020204020204" charset="-122"/>
              </a:rPr>
              <a:t>——</a:t>
            </a:r>
            <a:r>
              <a:rPr kumimoji="1" lang="zh-CN" altLang="en-US" sz="2400" dirty="0" smtClean="0">
                <a:latin typeface="微软雅黑" panose="020B0503020204020204" charset="-122"/>
                <a:ea typeface="微软雅黑" panose="020B0503020204020204" charset="-122"/>
                <a:cs typeface="微软雅黑" panose="020B0503020204020204" charset="-122"/>
              </a:rPr>
              <a:t>中国红十字会的规范标志</a:t>
            </a:r>
            <a:endParaRPr kumimoji="1" lang="zh-CN" altLang="en-US" sz="2400" dirty="0">
              <a:latin typeface="微软雅黑" panose="020B0503020204020204" charset="-122"/>
              <a:ea typeface="微软雅黑" panose="020B0503020204020204" charset="-122"/>
              <a:cs typeface="微软雅黑" panose="020B0503020204020204" charset="-122"/>
            </a:endParaRPr>
          </a:p>
        </p:txBody>
      </p:sp>
      <p:pic>
        <p:nvPicPr>
          <p:cNvPr id="47109" name="图片 47108" descr="Img244182087"/>
          <p:cNvPicPr>
            <a:picLocks noChangeAspect="1"/>
          </p:cNvPicPr>
          <p:nvPr/>
        </p:nvPicPr>
        <p:blipFill>
          <a:blip r:embed="rId2"/>
          <a:stretch>
            <a:fillRect/>
          </a:stretch>
        </p:blipFill>
        <p:spPr>
          <a:xfrm>
            <a:off x="260985" y="245110"/>
            <a:ext cx="1222375" cy="1049020"/>
          </a:xfrm>
          <a:prstGeom prst="rect">
            <a:avLst/>
          </a:prstGeom>
          <a:noFill/>
          <a:ln w="9525">
            <a:noFill/>
          </a:ln>
        </p:spPr>
      </p:pic>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109" name="图片 47108" descr="Img244182087"/>
          <p:cNvPicPr>
            <a:picLocks noChangeAspect="1"/>
          </p:cNvPicPr>
          <p:nvPr/>
        </p:nvPicPr>
        <p:blipFill>
          <a:blip r:embed="rId1"/>
          <a:stretch>
            <a:fillRect/>
          </a:stretch>
        </p:blipFill>
        <p:spPr>
          <a:xfrm>
            <a:off x="382905" y="234315"/>
            <a:ext cx="1353820" cy="1198245"/>
          </a:xfrm>
          <a:prstGeom prst="rect">
            <a:avLst/>
          </a:prstGeom>
          <a:noFill/>
          <a:ln w="9525">
            <a:noFill/>
          </a:ln>
        </p:spPr>
      </p:pic>
      <p:pic>
        <p:nvPicPr>
          <p:cNvPr id="4" name="图片 3" descr="图片1"/>
          <p:cNvPicPr>
            <a:picLocks noChangeAspect="1"/>
          </p:cNvPicPr>
          <p:nvPr/>
        </p:nvPicPr>
        <p:blipFill>
          <a:blip r:embed="rId2"/>
          <a:stretch>
            <a:fillRect/>
          </a:stretch>
        </p:blipFill>
        <p:spPr>
          <a:xfrm>
            <a:off x="-6350" y="6087745"/>
            <a:ext cx="9156700" cy="790575"/>
          </a:xfrm>
          <a:prstGeom prst="rect">
            <a:avLst/>
          </a:prstGeom>
        </p:spPr>
      </p:pic>
      <p:pic>
        <p:nvPicPr>
          <p:cNvPr id="7" name="图片 6" descr="u=3478239487,1518268948&amp;fm=21&amp;gp=0.jpg"/>
          <p:cNvPicPr>
            <a:picLocks noChangeAspect="1"/>
          </p:cNvPicPr>
          <p:nvPr/>
        </p:nvPicPr>
        <p:blipFill>
          <a:blip r:embed="rId3"/>
          <a:stretch>
            <a:fillRect/>
          </a:stretch>
        </p:blipFill>
        <p:spPr>
          <a:xfrm>
            <a:off x="217488" y="2904490"/>
            <a:ext cx="3357562" cy="2928938"/>
          </a:xfrm>
          <a:prstGeom prst="rect">
            <a:avLst/>
          </a:prstGeom>
          <a:noFill/>
          <a:ln w="9525">
            <a:noFill/>
          </a:ln>
        </p:spPr>
      </p:pic>
      <p:sp>
        <p:nvSpPr>
          <p:cNvPr id="6" name="Text Box 3"/>
          <p:cNvSpPr txBox="1">
            <a:spLocks noChangeArrowheads="1"/>
          </p:cNvSpPr>
          <p:nvPr/>
        </p:nvSpPr>
        <p:spPr bwMode="auto">
          <a:xfrm>
            <a:off x="-103505" y="1630998"/>
            <a:ext cx="4000500" cy="1019810"/>
          </a:xfrm>
          <a:prstGeom prst="rect">
            <a:avLst/>
          </a:prstGeom>
          <a:noFill/>
          <a:ln w="12700">
            <a:noFill/>
            <a:miter lim="800000"/>
          </a:ln>
          <a:effectLst>
            <a:outerShdw dist="35921" dir="2700000" sy="50000" rotWithShape="0">
              <a:srgbClr val="875B0D"/>
            </a:outerShdw>
          </a:effectLst>
        </p:spPr>
        <p:txBody>
          <a:bodyPr>
            <a:spAutoFit/>
          </a:bodyPr>
          <a:p>
            <a:pPr marR="0" algn="ctr" defTabSz="914400">
              <a:buClrTx/>
              <a:buSzTx/>
              <a:buFontTx/>
              <a:buNone/>
              <a:defRPr/>
            </a:pPr>
            <a:r>
              <a:rPr kumimoji="1" lang="zh-CN" altLang="en-US" sz="3200" kern="1200" cap="none" spc="0" normalizeH="0" baseline="0" noProof="0" dirty="0">
                <a:solidFill>
                  <a:srgbClr val="FF0000"/>
                </a:solidFill>
                <a:latin typeface="宋体" panose="02010600030101010101" pitchFamily="2" charset="-122"/>
                <a:ea typeface="宋体" panose="02010600030101010101" pitchFamily="2" charset="-122"/>
                <a:cs typeface="+mn-cs"/>
              </a:rPr>
              <a:t>伤病救护国际委员会　　　　　　　</a:t>
            </a:r>
            <a:endParaRPr kumimoji="1" lang="en-US" altLang="zh-CN" sz="3200" kern="1200" cap="none" spc="0" normalizeH="0" baseline="0" noProof="0" dirty="0">
              <a:solidFill>
                <a:srgbClr val="FF0000"/>
              </a:solidFill>
              <a:latin typeface="宋体" panose="02010600030101010101" pitchFamily="2" charset="-122"/>
              <a:ea typeface="宋体" panose="02010600030101010101" pitchFamily="2" charset="-122"/>
              <a:cs typeface="+mn-cs"/>
            </a:endParaRPr>
          </a:p>
          <a:p>
            <a:pPr marR="0" algn="ctr" defTabSz="914400">
              <a:lnSpc>
                <a:spcPts val="3400"/>
              </a:lnSpc>
              <a:buClrTx/>
              <a:buSzTx/>
              <a:buFontTx/>
              <a:buNone/>
              <a:defRPr/>
            </a:pPr>
            <a:r>
              <a:rPr kumimoji="1" lang="zh-CN" altLang="en-US" sz="3200" kern="1200" cap="none" spc="0" normalizeH="0" baseline="0" noProof="0" dirty="0">
                <a:solidFill>
                  <a:srgbClr val="FF0000"/>
                </a:solidFill>
                <a:latin typeface="宋体" panose="02010600030101010101" pitchFamily="2" charset="-122"/>
                <a:ea typeface="宋体" panose="02010600030101010101" pitchFamily="2" charset="-122"/>
                <a:cs typeface="+mn-cs"/>
              </a:rPr>
              <a:t>（</a:t>
            </a:r>
            <a:r>
              <a:rPr kumimoji="1" lang="en-US" altLang="zh-CN" sz="3200" b="1" kern="1200" cap="none" spc="0" normalizeH="0" baseline="0" noProof="0" dirty="0">
                <a:solidFill>
                  <a:srgbClr val="FF0000"/>
                </a:solidFill>
                <a:latin typeface="宋体" panose="02010600030101010101" pitchFamily="2" charset="-122"/>
                <a:ea typeface="宋体" panose="02010600030101010101" pitchFamily="2" charset="-122"/>
                <a:cs typeface="+mn-cs"/>
              </a:rPr>
              <a:t>1863.2</a:t>
            </a:r>
            <a:r>
              <a:rPr kumimoji="1" lang="zh-CN" altLang="en-US" sz="3200" kern="1200" cap="none" spc="0" normalizeH="0" baseline="0" noProof="0" dirty="0">
                <a:solidFill>
                  <a:srgbClr val="FF0000"/>
                </a:solidFill>
                <a:latin typeface="宋体" panose="02010600030101010101" pitchFamily="2" charset="-122"/>
                <a:ea typeface="宋体" panose="02010600030101010101" pitchFamily="2" charset="-122"/>
                <a:cs typeface="+mn-cs"/>
              </a:rPr>
              <a:t>）</a:t>
            </a:r>
            <a:endParaRPr kumimoji="1" lang="zh-CN" altLang="en-US" sz="3200" u="sng" kern="1200" cap="none" spc="0" normalizeH="0" baseline="0" noProof="0" dirty="0">
              <a:solidFill>
                <a:srgbClr val="FF0000"/>
              </a:solidFill>
              <a:latin typeface="宋体" panose="02010600030101010101" pitchFamily="2" charset="-122"/>
              <a:ea typeface="宋体" panose="02010600030101010101" pitchFamily="2" charset="-122"/>
              <a:cs typeface="+mn-cs"/>
            </a:endParaRPr>
          </a:p>
        </p:txBody>
      </p:sp>
      <p:sp>
        <p:nvSpPr>
          <p:cNvPr id="68609" name="Rectangle 1"/>
          <p:cNvSpPr>
            <a:spLocks noChangeArrowheads="1"/>
          </p:cNvSpPr>
          <p:nvPr/>
        </p:nvSpPr>
        <p:spPr bwMode="auto">
          <a:xfrm>
            <a:off x="3777933" y="1768635"/>
            <a:ext cx="5072063" cy="4246245"/>
          </a:xfrm>
          <a:prstGeom prst="rect">
            <a:avLst/>
          </a:prstGeom>
          <a:solidFill>
            <a:schemeClr val="bg1"/>
          </a:solidFill>
          <a:ln w="9525">
            <a:solidFill>
              <a:srgbClr val="C00000"/>
            </a:solidFill>
            <a:miter lim="800000"/>
          </a:ln>
          <a:effectLst>
            <a:prstShdw prst="shdw17" dist="17961" dir="2700000">
              <a:schemeClr val="accent1">
                <a:gamma/>
                <a:shade val="60000"/>
                <a:invGamma/>
              </a:schemeClr>
            </a:prstShdw>
          </a:effectLst>
        </p:spPr>
        <p:txBody>
          <a:bodyPr anchor="ctr">
            <a:spAutoFit/>
          </a:bodyPr>
          <a:p>
            <a:pPr marL="0" marR="0" lvl="0" indent="266700" algn="l" defTabSz="914400" rtl="0" eaLnBrk="0" fontAlgn="base" latinLnBrk="0" hangingPunct="0">
              <a:lnSpc>
                <a:spcPct val="150000"/>
              </a:lnSpc>
              <a:spcBef>
                <a:spcPct val="0"/>
              </a:spcBef>
              <a:spcAft>
                <a:spcPct val="0"/>
              </a:spcAft>
              <a:buClrTx/>
              <a:buSzTx/>
              <a:buFontTx/>
              <a:buNone/>
              <a:tabLst>
                <a:tab pos="2636520" algn="ctr"/>
              </a:tabLst>
              <a:defRPr/>
            </a:pPr>
            <a:r>
              <a:rPr kumimoji="0" 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亨利</a:t>
            </a:r>
            <a:r>
              <a:rPr kumimoji="0" lang="en-US" altLang="zh-CN" sz="2000" b="0" i="0" u="none" strike="noStrike" kern="1200" cap="none" spc="0" normalizeH="0" baseline="0" noProof="0" dirty="0">
                <a:ln>
                  <a:noFill/>
                </a:ln>
                <a:solidFill>
                  <a:schemeClr val="tx1"/>
                </a:solidFill>
                <a:effectLst/>
                <a:uLnTx/>
                <a:uFillTx/>
                <a:latin typeface="Arial" panose="020B0604020202020204"/>
                <a:ea typeface="宋体" panose="02010600030101010101" pitchFamily="2" charset="-122"/>
                <a:cs typeface="Times New Roman" panose="02020603050405020304" pitchFamily="18" charset="0"/>
              </a:rPr>
              <a:t>·</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杜南的建议得到了日内瓦的</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位知名的公民</a:t>
            </a:r>
            <a:r>
              <a:rPr kumimoji="0" lang="en-US" altLang="zh-CN" sz="2000" b="0" i="0" u="none" strike="noStrike" kern="1200" cap="none" spc="0" normalizeH="0" baseline="0" noProof="0" dirty="0">
                <a:ln>
                  <a:noFill/>
                </a:ln>
                <a:solidFill>
                  <a:schemeClr val="tx1"/>
                </a:solidFill>
                <a:effectLst/>
                <a:uLnTx/>
                <a:uFillTx/>
                <a:latin typeface="Arial" panose="020B0604020202020204"/>
                <a:ea typeface="宋体" panose="02010600030101010101" pitchFamily="2" charset="-122"/>
                <a:cs typeface="Times New Roman" panose="02020603050405020304" pitchFamily="18" charset="0"/>
              </a:rPr>
              <a:t>——</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日内瓦公共福利会会长莫瓦尼埃（</a:t>
            </a:r>
            <a:r>
              <a:rPr kumimoji="0" lang="en-US" altLang="zh-CN" sz="2000" b="0" i="0" u="none" strike="noStrike" kern="1200" cap="none" spc="0" normalizeH="0" baseline="0" noProof="0" dirty="0" err="1">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Moynier</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）、杜福尔将军（</a:t>
            </a:r>
            <a:r>
              <a:rPr kumimoji="0" lang="en-US" altLang="zh-CN" sz="2000" b="0" i="0" u="none" strike="noStrike" kern="1200" cap="none" spc="0" normalizeH="0" baseline="0" noProof="0" dirty="0" err="1">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Dufour</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）、阿皮亚（</a:t>
            </a:r>
            <a:r>
              <a:rPr kumimoji="0" lang="en-US" altLang="zh-CN" sz="2000" b="0" i="0" u="none" strike="noStrike" kern="1200" cap="none" spc="0" normalizeH="0" baseline="0" noProof="0" dirty="0" err="1">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Appia</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）医生和莫诺瓦（</a:t>
            </a:r>
            <a:r>
              <a:rPr kumimoji="0" lang="en-US" altLang="zh-CN" sz="2000" b="0" i="0" u="none" strike="noStrike" kern="1200" cap="none" spc="0" normalizeH="0" baseline="0" noProof="0" dirty="0" err="1">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Maunoir</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）医生的赞赏和支持。</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1863</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年</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月</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9</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日，他们</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人在瑞士日内瓦宣告成立</a:t>
            </a:r>
            <a:r>
              <a:rPr kumimoji="0" lang="zh-CN" altLang="en-US" sz="2000" b="0" i="0" u="none" strike="noStrike" kern="1200" cap="none" spc="0" normalizeH="0" baseline="0" noProof="0" dirty="0">
                <a:ln>
                  <a:noFill/>
                </a:ln>
                <a:solidFill>
                  <a:schemeClr val="tx1"/>
                </a:solidFill>
                <a:effectLst/>
                <a:uLnTx/>
                <a:uFillTx/>
                <a:latin typeface="Arial" panose="020B0604020202020204"/>
                <a:ea typeface="宋体" panose="02010600030101010101" pitchFamily="2" charset="-122"/>
                <a:cs typeface="Times New Roman" panose="02020603050405020304" pitchFamily="18" charset="0"/>
              </a:rPr>
              <a:t>“</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伤兵救护国际委员会</a:t>
            </a:r>
            <a:r>
              <a:rPr kumimoji="0" lang="zh-CN" altLang="en-US" sz="2000" b="0" i="0" u="none" strike="noStrike" kern="1200" cap="none" spc="0" normalizeH="0" baseline="0" noProof="0" dirty="0">
                <a:ln>
                  <a:noFill/>
                </a:ln>
                <a:solidFill>
                  <a:schemeClr val="tx1"/>
                </a:solidFill>
                <a:effectLst/>
                <a:uLnTx/>
                <a:uFillTx/>
                <a:latin typeface="Arial" panose="020B0604020202020204"/>
                <a:ea typeface="宋体" panose="02010600030101010101" pitchFamily="2" charset="-122"/>
                <a:cs typeface="Times New Roman" panose="02020603050405020304" pitchFamily="18" charset="0"/>
              </a:rPr>
              <a:t>”</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（又称</a:t>
            </a:r>
            <a:r>
              <a:rPr kumimoji="0" lang="zh-CN" altLang="en-US" sz="2000" b="0" i="0" u="none" strike="noStrike" kern="1200" cap="none" spc="0" normalizeH="0" baseline="0" noProof="0" dirty="0">
                <a:ln>
                  <a:noFill/>
                </a:ln>
                <a:solidFill>
                  <a:schemeClr val="tx1"/>
                </a:solidFill>
                <a:effectLst/>
                <a:uLnTx/>
                <a:uFillTx/>
                <a:latin typeface="Arial" panose="020B0604020202020204"/>
                <a:ea typeface="宋体" panose="02010600030101010101" pitchFamily="2" charset="-122"/>
                <a:cs typeface="Times New Roman" panose="02020603050405020304" pitchFamily="18" charset="0"/>
              </a:rPr>
              <a:t>“</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日内瓦</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人委员会</a:t>
            </a:r>
            <a:r>
              <a:rPr kumimoji="0" lang="zh-CN" altLang="en-US" sz="2000" b="0" i="0" u="none" strike="noStrike" kern="1200" cap="none" spc="0" normalizeH="0" baseline="0" noProof="0" dirty="0">
                <a:ln>
                  <a:noFill/>
                </a:ln>
                <a:solidFill>
                  <a:schemeClr val="tx1"/>
                </a:solidFill>
                <a:effectLst/>
                <a:uLnTx/>
                <a:uFillTx/>
                <a:latin typeface="Arial" panose="020B0604020202020204"/>
                <a:ea typeface="宋体" panose="02010600030101010101" pitchFamily="2" charset="-122"/>
                <a:cs typeface="Times New Roman" panose="02020603050405020304" pitchFamily="18" charset="0"/>
              </a:rPr>
              <a:t>”</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1875</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年改名为</a:t>
            </a:r>
            <a:r>
              <a:rPr kumimoji="0" lang="zh-CN" altLang="en-US" sz="2000" b="0" i="0" u="none" strike="noStrike" kern="1200" cap="none" spc="0" normalizeH="0" baseline="0" noProof="0" dirty="0">
                <a:ln>
                  <a:noFill/>
                </a:ln>
                <a:solidFill>
                  <a:schemeClr val="tx1"/>
                </a:solidFill>
                <a:effectLst/>
                <a:uLnTx/>
                <a:uFillTx/>
                <a:latin typeface="Arial" panose="020B0604020202020204"/>
                <a:ea typeface="宋体" panose="02010600030101010101" pitchFamily="2" charset="-122"/>
                <a:cs typeface="Times New Roman" panose="02020603050405020304" pitchFamily="18" charset="0"/>
              </a:rPr>
              <a:t>“</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红十字国际委员会</a:t>
            </a:r>
            <a:r>
              <a:rPr kumimoji="0" lang="zh-CN" altLang="en-US" sz="2000" b="0" i="0" u="none" strike="noStrike" kern="1200" cap="none" spc="0" normalizeH="0" baseline="0" noProof="0" dirty="0">
                <a:ln>
                  <a:noFill/>
                </a:ln>
                <a:solidFill>
                  <a:schemeClr val="tx1"/>
                </a:solidFill>
                <a:effectLst/>
                <a:uLnTx/>
                <a:uFillTx/>
                <a:latin typeface="Arial" panose="020B0604020202020204"/>
                <a:ea typeface="宋体" panose="02010600030101010101" pitchFamily="2" charset="-122"/>
                <a:cs typeface="Times New Roman" panose="02020603050405020304" pitchFamily="18" charset="0"/>
              </a:rPr>
              <a:t>”</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20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该组织的成立标志着红十字运动的诞生。</a:t>
            </a:r>
            <a:endParaRPr kumimoji="0" lang="zh-CN" altLang="en-US" sz="2000" b="0"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8" name="文本框 7"/>
          <p:cNvSpPr txBox="1"/>
          <p:nvPr/>
        </p:nvSpPr>
        <p:spPr>
          <a:xfrm>
            <a:off x="5267960" y="862965"/>
            <a:ext cx="2428240" cy="768350"/>
          </a:xfrm>
          <a:prstGeom prst="rect">
            <a:avLst/>
          </a:prstGeom>
          <a:noFill/>
        </p:spPr>
        <p:txBody>
          <a:bodyPr wrap="none" rtlCol="0" anchor="t">
            <a:spAutoFit/>
          </a:bodyPr>
          <a:p>
            <a:r>
              <a:rPr kumimoji="1" lang="zh-CN" altLang="en-US" b="1" noProof="0" dirty="0">
                <a:solidFill>
                  <a:srgbClr val="0033CC"/>
                </a:solidFill>
                <a:latin typeface="宋体" panose="02010600030101010101" pitchFamily="2" charset="-122"/>
                <a:sym typeface="+mn-ea"/>
              </a:rPr>
              <a:t>一个组织</a:t>
            </a:r>
            <a:endParaRPr lang="zh-CN" altLang="en-US"/>
          </a:p>
        </p:txBody>
      </p:sp>
    </p:spTree>
  </p:cSld>
  <p:clrMapOvr>
    <a:masterClrMapping/>
  </p:clrMapOvr>
  <p:transition advTm="1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68609"/>
                                        </p:tgtEl>
                                        <p:attrNameLst>
                                          <p:attrName>style.visibility</p:attrName>
                                        </p:attrNameLst>
                                      </p:cBhvr>
                                      <p:to>
                                        <p:strVal val="visible"/>
                                      </p:to>
                                    </p:set>
                                    <p:animEffect transition="in" filter="checkerboard(across)">
                                      <p:cBhvr>
                                        <p:cTn id="11" dur="500"/>
                                        <p:tgtEl>
                                          <p:spTgt spid="68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0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109" name="图片 47108" descr="Img244182087"/>
          <p:cNvPicPr>
            <a:picLocks noChangeAspect="1"/>
          </p:cNvPicPr>
          <p:nvPr/>
        </p:nvPicPr>
        <p:blipFill>
          <a:blip r:embed="rId1"/>
          <a:stretch>
            <a:fillRect/>
          </a:stretch>
        </p:blipFill>
        <p:spPr>
          <a:xfrm>
            <a:off x="448310" y="261620"/>
            <a:ext cx="1147445" cy="1015365"/>
          </a:xfrm>
          <a:prstGeom prst="rect">
            <a:avLst/>
          </a:prstGeom>
          <a:noFill/>
          <a:ln w="9525">
            <a:noFill/>
          </a:ln>
        </p:spPr>
      </p:pic>
      <p:pic>
        <p:nvPicPr>
          <p:cNvPr id="4" name="图片 3" descr="图片1"/>
          <p:cNvPicPr>
            <a:picLocks noChangeAspect="1"/>
          </p:cNvPicPr>
          <p:nvPr/>
        </p:nvPicPr>
        <p:blipFill>
          <a:blip r:embed="rId2"/>
          <a:stretch>
            <a:fillRect/>
          </a:stretch>
        </p:blipFill>
        <p:spPr>
          <a:xfrm>
            <a:off x="-6350" y="6087745"/>
            <a:ext cx="9156700" cy="790575"/>
          </a:xfrm>
          <a:prstGeom prst="rect">
            <a:avLst/>
          </a:prstGeom>
        </p:spPr>
      </p:pic>
      <p:pic>
        <p:nvPicPr>
          <p:cNvPr id="11267" name="Picture 3" descr="第一公约"/>
          <p:cNvPicPr>
            <a:picLocks noChangeAspect="1"/>
          </p:cNvPicPr>
          <p:nvPr/>
        </p:nvPicPr>
        <p:blipFill>
          <a:blip r:embed="rId3"/>
          <a:srcRect b="8333"/>
          <a:stretch>
            <a:fillRect/>
          </a:stretch>
        </p:blipFill>
        <p:spPr>
          <a:xfrm>
            <a:off x="214313" y="2919413"/>
            <a:ext cx="3981450" cy="3128962"/>
          </a:xfrm>
          <a:prstGeom prst="rect">
            <a:avLst/>
          </a:prstGeom>
          <a:noFill/>
          <a:ln w="9525">
            <a:noFill/>
          </a:ln>
        </p:spPr>
      </p:pic>
      <p:sp>
        <p:nvSpPr>
          <p:cNvPr id="6" name="Text Box 3"/>
          <p:cNvSpPr txBox="1">
            <a:spLocks noChangeArrowheads="1"/>
          </p:cNvSpPr>
          <p:nvPr/>
        </p:nvSpPr>
        <p:spPr bwMode="auto">
          <a:xfrm>
            <a:off x="4626928" y="1202055"/>
            <a:ext cx="4000500" cy="583565"/>
          </a:xfrm>
          <a:prstGeom prst="rect">
            <a:avLst/>
          </a:prstGeom>
          <a:noFill/>
          <a:ln w="12700">
            <a:noFill/>
            <a:miter lim="800000"/>
          </a:ln>
          <a:effectLst>
            <a:outerShdw dist="35921" dir="2700000" sy="50000" rotWithShape="0">
              <a:srgbClr val="875B0D"/>
            </a:outerShdw>
          </a:effectLst>
        </p:spPr>
        <p:txBody>
          <a:bodyPr>
            <a:spAutoFit/>
          </a:bodyPr>
          <a:p>
            <a:pPr marR="0" algn="ctr" defTabSz="914400">
              <a:buClrTx/>
              <a:buSzTx/>
              <a:buFontTx/>
              <a:buNone/>
              <a:defRPr/>
            </a:pPr>
            <a:r>
              <a:rPr kumimoji="1" lang="zh-CN" altLang="en-US" sz="3200" b="1" kern="1200" cap="none" spc="0" normalizeH="0" baseline="0" noProof="0" dirty="0">
                <a:solidFill>
                  <a:srgbClr val="0033CC"/>
                </a:solidFill>
                <a:latin typeface="宋体" panose="02010600030101010101" pitchFamily="2" charset="-122"/>
                <a:ea typeface="宋体" panose="02010600030101010101" pitchFamily="2" charset="-122"/>
                <a:cs typeface="+mn-cs"/>
              </a:rPr>
              <a:t>一部公约</a:t>
            </a:r>
            <a:endParaRPr kumimoji="1" lang="en-US" altLang="zh-CN" sz="3200" kern="1200" cap="none" spc="0" normalizeH="0" baseline="0" noProof="0" dirty="0">
              <a:solidFill>
                <a:srgbClr val="FF0000"/>
              </a:solidFill>
              <a:latin typeface="宋体" panose="02010600030101010101" pitchFamily="2" charset="-122"/>
              <a:ea typeface="宋体" panose="02010600030101010101" pitchFamily="2" charset="-122"/>
              <a:cs typeface="+mn-cs"/>
            </a:endParaRPr>
          </a:p>
        </p:txBody>
      </p:sp>
      <p:sp>
        <p:nvSpPr>
          <p:cNvPr id="7" name="Text Box 7"/>
          <p:cNvSpPr txBox="1">
            <a:spLocks noChangeArrowheads="1"/>
          </p:cNvSpPr>
          <p:nvPr/>
        </p:nvSpPr>
        <p:spPr bwMode="auto">
          <a:xfrm>
            <a:off x="214630" y="1700213"/>
            <a:ext cx="4143375" cy="1570038"/>
          </a:xfrm>
          <a:prstGeom prst="rect">
            <a:avLst/>
          </a:prstGeom>
          <a:noFill/>
          <a:ln w="12700">
            <a:noFill/>
            <a:miter lim="800000"/>
          </a:ln>
          <a:effectLst>
            <a:outerShdw dist="35921" dir="2700000" sy="50000" rotWithShape="0">
              <a:srgbClr val="875B0D"/>
            </a:outerShdw>
          </a:effectLst>
        </p:spPr>
        <p:txBody>
          <a:bodyPr>
            <a:spAutoFit/>
          </a:bodyPr>
          <a:p>
            <a:pPr marR="0" algn="ctr" defTabSz="914400">
              <a:buClrTx/>
              <a:buSzTx/>
              <a:buFontTx/>
              <a:buNone/>
              <a:defRPr/>
            </a:pPr>
            <a:r>
              <a:rPr kumimoji="1" lang="en-US" altLang="zh-CN" sz="3200" kern="1200" cap="none" spc="0" normalizeH="0" baseline="0" noProof="0" dirty="0">
                <a:solidFill>
                  <a:srgbClr val="FF0000"/>
                </a:solidFill>
                <a:latin typeface="宋体" panose="02010600030101010101" pitchFamily="2" charset="-122"/>
                <a:ea typeface="宋体" panose="02010600030101010101" pitchFamily="2" charset="-122"/>
                <a:cs typeface="+mn-cs"/>
              </a:rPr>
              <a:t>《</a:t>
            </a:r>
            <a:r>
              <a:rPr kumimoji="1" lang="zh-CN" altLang="en-US" sz="3200" kern="1200" cap="none" spc="0" normalizeH="0" baseline="0" noProof="0" dirty="0">
                <a:solidFill>
                  <a:srgbClr val="FF0000"/>
                </a:solidFill>
                <a:latin typeface="宋体" panose="02010600030101010101" pitchFamily="2" charset="-122"/>
                <a:ea typeface="宋体" panose="02010600030101010101" pitchFamily="2" charset="-122"/>
                <a:cs typeface="+mn-cs"/>
              </a:rPr>
              <a:t>改善战地武装部队伤者病者境遇之日内瓦公约</a:t>
            </a:r>
            <a:r>
              <a:rPr kumimoji="1" lang="en-US" altLang="zh-CN" sz="3200" kern="1200" cap="none" spc="0" normalizeH="0" baseline="0" noProof="0" dirty="0">
                <a:solidFill>
                  <a:srgbClr val="FF0000"/>
                </a:solidFill>
                <a:latin typeface="宋体" panose="02010600030101010101" pitchFamily="2" charset="-122"/>
                <a:ea typeface="宋体" panose="02010600030101010101" pitchFamily="2" charset="-122"/>
                <a:cs typeface="+mn-cs"/>
              </a:rPr>
              <a:t>》</a:t>
            </a:r>
            <a:endParaRPr kumimoji="1" lang="en-US" altLang="zh-CN" sz="3200" kern="1200" cap="none" spc="0" normalizeH="0" baseline="0" noProof="0" dirty="0">
              <a:solidFill>
                <a:srgbClr val="FF0000"/>
              </a:solidFill>
              <a:latin typeface="宋体" panose="02010600030101010101" pitchFamily="2" charset="-122"/>
              <a:ea typeface="宋体" panose="02010600030101010101" pitchFamily="2" charset="-122"/>
              <a:cs typeface="+mn-cs"/>
            </a:endParaRPr>
          </a:p>
        </p:txBody>
      </p:sp>
      <p:sp>
        <p:nvSpPr>
          <p:cNvPr id="67585" name="Rectangle 1"/>
          <p:cNvSpPr>
            <a:spLocks noChangeArrowheads="1"/>
          </p:cNvSpPr>
          <p:nvPr/>
        </p:nvSpPr>
        <p:spPr bwMode="auto">
          <a:xfrm>
            <a:off x="4510405" y="2100581"/>
            <a:ext cx="4357688" cy="3876675"/>
          </a:xfrm>
          <a:prstGeom prst="rect">
            <a:avLst/>
          </a:prstGeom>
          <a:solidFill>
            <a:schemeClr val="bg1"/>
          </a:solidFill>
          <a:ln w="9525">
            <a:solidFill>
              <a:srgbClr val="C00000"/>
            </a:solidFill>
            <a:miter lim="800000"/>
          </a:ln>
          <a:effectLst>
            <a:prstShdw prst="shdw17" dist="17961" dir="2700000">
              <a:schemeClr val="accent1">
                <a:gamma/>
                <a:shade val="60000"/>
                <a:invGamma/>
              </a:schemeClr>
            </a:prstShdw>
          </a:effectLst>
        </p:spPr>
        <p:txBody>
          <a:bodyPr anchor="ctr">
            <a:spAutoFit/>
          </a:bodyPr>
          <a:p>
            <a:pPr marL="0" marR="0" lvl="0" indent="266700" algn="l" defTabSz="914400" rtl="0" eaLnBrk="0" fontAlgn="base" latinLnBrk="0" hangingPunct="0">
              <a:lnSpc>
                <a:spcPct val="150000"/>
              </a:lnSpc>
              <a:spcBef>
                <a:spcPct val="0"/>
              </a:spcBef>
              <a:spcAft>
                <a:spcPct val="0"/>
              </a:spcAft>
              <a:buClrTx/>
              <a:buSzTx/>
              <a:buFontTx/>
              <a:buNone/>
              <a:tabLst>
                <a:tab pos="2636520" algn="ctr"/>
              </a:tabLst>
              <a:defRPr/>
            </a:pP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1</a:t>
            </a:r>
            <a:r>
              <a:rPr kumimoji="0" lang="en-US" altLang="zh-CN" sz="20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864</a:t>
            </a:r>
            <a:r>
              <a:rPr kumimoji="0" lang="zh-CN" altLang="en-US" sz="20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年</a:t>
            </a:r>
            <a:r>
              <a:rPr kumimoji="0" lang="en-US" altLang="zh-CN" sz="20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8</a:t>
            </a:r>
            <a:r>
              <a:rPr kumimoji="0" lang="zh-CN" altLang="en-US" sz="20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月</a:t>
            </a:r>
            <a:r>
              <a:rPr kumimoji="0" lang="en-US" altLang="zh-CN" sz="20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8</a:t>
            </a:r>
            <a:r>
              <a:rPr kumimoji="0" lang="zh-CN" altLang="en-US" sz="20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日至</a:t>
            </a:r>
            <a:r>
              <a:rPr kumimoji="0" lang="en-US" altLang="zh-CN" sz="20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22</a:t>
            </a:r>
            <a:r>
              <a:rPr kumimoji="0" lang="zh-CN" altLang="en-US" sz="20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日，在日内瓦召开了外交会议（正式名称“关于中立化在战地服务的军队医务部门的国际会议”）。会议签署了第一个日内瓦公约</a:t>
            </a:r>
            <a:r>
              <a:rPr kumimoji="0" lang="en-US" altLang="zh-CN" sz="20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a:t>
            </a:r>
            <a:r>
              <a:rPr kumimoji="0" lang="zh-CN" altLang="en-US" sz="20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关于改善战地陆军伤者境遇之日内瓦公约</a:t>
            </a:r>
            <a:r>
              <a:rPr kumimoji="0" lang="en-US" altLang="zh-CN" sz="20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a:t>
            </a:r>
            <a:r>
              <a:rPr kumimoji="0" lang="zh-CN" altLang="en-US" sz="20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a:t>
            </a:r>
            <a:r>
              <a:rPr kumimoji="0" lang="zh-CN" altLang="en-US" sz="20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pitchFamily="18" charset="0"/>
              </a:rPr>
              <a:t>从此，红十字运动作为一个国际性的运动，在国际法的保障下开始发展起来。</a:t>
            </a:r>
            <a:endParaRPr kumimoji="0" lang="zh-CN" altLang="en-US" sz="20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pitchFamily="18" charset="0"/>
            </a:endParaRPr>
          </a:p>
        </p:txBody>
      </p:sp>
    </p:spTree>
  </p:cSld>
  <p:clrMapOvr>
    <a:masterClrMapping/>
  </p:clrMapOvr>
  <p:transition advTm="15000">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矩形 1"/>
          <p:cNvSpPr>
            <a:spLocks noChangeArrowheads="1"/>
          </p:cNvSpPr>
          <p:nvPr/>
        </p:nvSpPr>
        <p:spPr bwMode="auto">
          <a:xfrm>
            <a:off x="684213" y="1484313"/>
            <a:ext cx="3743325" cy="2207260"/>
          </a:xfrm>
          <a:prstGeom prst="rect">
            <a:avLst/>
          </a:prstGeom>
          <a:noFill/>
          <a:ln>
            <a:noFill/>
          </a:ln>
        </p:spPr>
        <p:txBody>
          <a:bodyPr>
            <a:spAutoFit/>
          </a:bodyPr>
          <a:lstStyle/>
          <a:p>
            <a:pPr>
              <a:lnSpc>
                <a:spcPts val="3225"/>
              </a:lnSpc>
              <a:spcAft>
                <a:spcPts val="1200"/>
              </a:spcAft>
            </a:pPr>
            <a:r>
              <a:rPr kumimoji="0" lang="zh-CN" altLang="en-US" sz="2400" dirty="0">
                <a:latin typeface="微软雅黑" panose="020B0503020204020204" charset="-122"/>
                <a:ea typeface="微软雅黑" panose="020B0503020204020204" charset="-122"/>
                <a:cs typeface="微软雅黑" panose="020B0503020204020204" charset="-122"/>
              </a:rPr>
              <a:t>基于亨利</a:t>
            </a:r>
            <a:r>
              <a:rPr kumimoji="0" lang="en-US" altLang="zh-CN" sz="2400" dirty="0">
                <a:latin typeface="微软雅黑" panose="020B0503020204020204" charset="-122"/>
                <a:ea typeface="微软雅黑" panose="020B0503020204020204" charset="-122"/>
                <a:cs typeface="微软雅黑" panose="020B0503020204020204" charset="-122"/>
              </a:rPr>
              <a:t>.</a:t>
            </a:r>
            <a:r>
              <a:rPr kumimoji="0" lang="zh-CN" altLang="en-US" sz="2400" dirty="0">
                <a:latin typeface="微软雅黑" panose="020B0503020204020204" charset="-122"/>
                <a:ea typeface="微软雅黑" panose="020B0503020204020204" charset="-122"/>
                <a:cs typeface="微软雅黑" panose="020B0503020204020204" charset="-122"/>
              </a:rPr>
              <a:t>杜南的卓越贡献：</a:t>
            </a:r>
            <a:endParaRPr kumimoji="0" lang="en-US" altLang="zh-CN" sz="2400" dirty="0">
              <a:latin typeface="微软雅黑" panose="020B0503020204020204" charset="-122"/>
              <a:ea typeface="微软雅黑" panose="020B0503020204020204" charset="-122"/>
              <a:cs typeface="微软雅黑" panose="020B0503020204020204" charset="-122"/>
            </a:endParaRPr>
          </a:p>
          <a:p>
            <a:pPr>
              <a:lnSpc>
                <a:spcPts val="3225"/>
              </a:lnSpc>
              <a:spcAft>
                <a:spcPts val="1200"/>
              </a:spcAft>
            </a:pPr>
            <a:r>
              <a:rPr kumimoji="0" lang="en-US" altLang="zh-CN" sz="2400" dirty="0">
                <a:solidFill>
                  <a:schemeClr val="accent2"/>
                </a:solidFill>
                <a:latin typeface="微软雅黑" panose="020B0503020204020204" charset="-122"/>
                <a:ea typeface="微软雅黑" panose="020B0503020204020204" charset="-122"/>
                <a:cs typeface="微软雅黑" panose="020B0503020204020204" charset="-122"/>
              </a:rPr>
              <a:t>1901</a:t>
            </a:r>
            <a:r>
              <a:rPr kumimoji="0" lang="en-US" sz="2400" dirty="0">
                <a:solidFill>
                  <a:schemeClr val="accent2"/>
                </a:solidFill>
                <a:latin typeface="微软雅黑" panose="020B0503020204020204" charset="-122"/>
                <a:ea typeface="微软雅黑" panose="020B0503020204020204" charset="-122"/>
                <a:cs typeface="微软雅黑" panose="020B0503020204020204" charset="-122"/>
              </a:rPr>
              <a:t>年</a:t>
            </a:r>
            <a:endParaRPr kumimoji="0" lang="en-US" altLang="zh-CN" sz="2400" dirty="0">
              <a:solidFill>
                <a:schemeClr val="accent2"/>
              </a:solidFill>
              <a:latin typeface="微软雅黑" panose="020B0503020204020204" charset="-122"/>
              <a:ea typeface="微软雅黑" panose="020B0503020204020204" charset="-122"/>
              <a:cs typeface="微软雅黑" panose="020B0503020204020204" charset="-122"/>
            </a:endParaRPr>
          </a:p>
          <a:p>
            <a:pPr>
              <a:lnSpc>
                <a:spcPts val="3225"/>
              </a:lnSpc>
              <a:spcAft>
                <a:spcPts val="1200"/>
              </a:spcAft>
            </a:pPr>
            <a:r>
              <a:rPr kumimoji="0" lang="zh-CN" altLang="en-US" sz="2400" dirty="0">
                <a:solidFill>
                  <a:schemeClr val="accent2"/>
                </a:solidFill>
                <a:latin typeface="微软雅黑" panose="020B0503020204020204" charset="-122"/>
                <a:ea typeface="微软雅黑" panose="020B0503020204020204" charset="-122"/>
                <a:cs typeface="微软雅黑" panose="020B0503020204020204" charset="-122"/>
              </a:rPr>
              <a:t>授予</a:t>
            </a:r>
            <a:r>
              <a:rPr kumimoji="0" lang="en-US" sz="2400" dirty="0">
                <a:solidFill>
                  <a:schemeClr val="accent2"/>
                </a:solidFill>
                <a:latin typeface="微软雅黑" panose="020B0503020204020204" charset="-122"/>
                <a:ea typeface="微软雅黑" panose="020B0503020204020204" charset="-122"/>
                <a:cs typeface="微软雅黑" panose="020B0503020204020204" charset="-122"/>
              </a:rPr>
              <a:t>第一届诺贝尔和平奖</a:t>
            </a:r>
            <a:endParaRPr kumimoji="0" lang="en-US" altLang="zh-CN" sz="2400" dirty="0">
              <a:solidFill>
                <a:schemeClr val="accent2"/>
              </a:solidFill>
              <a:latin typeface="微软雅黑" panose="020B0503020204020204" charset="-122"/>
              <a:ea typeface="微软雅黑" panose="020B0503020204020204" charset="-122"/>
              <a:cs typeface="微软雅黑" panose="020B0503020204020204" charset="-122"/>
            </a:endParaRPr>
          </a:p>
          <a:p>
            <a:pPr>
              <a:lnSpc>
                <a:spcPts val="3225"/>
              </a:lnSpc>
              <a:spcAft>
                <a:spcPts val="1200"/>
              </a:spcAft>
            </a:pPr>
            <a:endParaRPr kumimoji="0" lang="en-US" altLang="zh-CN" sz="2400" dirty="0">
              <a:solidFill>
                <a:schemeClr val="accent2"/>
              </a:solidFill>
              <a:latin typeface="微软雅黑" panose="020B0503020204020204" charset="-122"/>
              <a:ea typeface="微软雅黑" panose="020B0503020204020204" charset="-122"/>
              <a:cs typeface="微软雅黑" panose="020B0503020204020204" charset="-122"/>
            </a:endParaRPr>
          </a:p>
        </p:txBody>
      </p:sp>
      <p:pic>
        <p:nvPicPr>
          <p:cNvPr id="241666" name="图片 4" descr="IMG_3174.JPG"/>
          <p:cNvPicPr>
            <a:picLocks noChangeAspect="1"/>
          </p:cNvPicPr>
          <p:nvPr/>
        </p:nvPicPr>
        <p:blipFill>
          <a:blip r:embed="rId1">
            <a:extLst>
              <a:ext uri="{28A0092B-C50C-407E-A947-70E740481C1C}">
                <a14:useLocalDpi xmlns:a14="http://schemas.microsoft.com/office/drawing/2010/main" val="0"/>
              </a:ext>
            </a:extLst>
          </a:blip>
          <a:srcRect t="5244"/>
          <a:stretch>
            <a:fillRect/>
          </a:stretch>
        </p:blipFill>
        <p:spPr bwMode="auto">
          <a:xfrm>
            <a:off x="4505608" y="1412776"/>
            <a:ext cx="4231991" cy="4086324"/>
          </a:xfrm>
          <a:prstGeom prst="rect">
            <a:avLst/>
          </a:prstGeom>
          <a:noFill/>
          <a:ln w="9525">
            <a:solidFill>
              <a:srgbClr val="000000"/>
            </a:solidFill>
            <a:miter lim="800000"/>
            <a:headEnd/>
            <a:tailEnd/>
          </a:ln>
        </p:spPr>
      </p:pic>
      <p:sp>
        <p:nvSpPr>
          <p:cNvPr id="4" name="文本框 3"/>
          <p:cNvSpPr txBox="1">
            <a:spLocks noChangeArrowheads="1"/>
          </p:cNvSpPr>
          <p:nvPr/>
        </p:nvSpPr>
        <p:spPr bwMode="auto">
          <a:xfrm>
            <a:off x="2273300" y="162560"/>
            <a:ext cx="5722620" cy="706755"/>
          </a:xfrm>
          <a:prstGeom prst="rect">
            <a:avLst/>
          </a:prstGeom>
          <a:noFill/>
          <a:ln>
            <a:noFill/>
          </a:ln>
        </p:spPr>
        <p:txBody>
          <a:bodyPr wrap="square">
            <a:spAutoFit/>
          </a:bodyPr>
          <a:lstStyle>
            <a:lvl1pPr>
              <a:defRPr kumimoji="1" sz="2400">
                <a:solidFill>
                  <a:schemeClr val="tx1"/>
                </a:solidFill>
                <a:latin typeface="Calibri" panose="020F050202020403020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Calibri" panose="020F0502020204030204" charset="0"/>
                <a:ea typeface="宋体" panose="02010600030101010101" pitchFamily="2" charset="-122"/>
              </a:defRPr>
            </a:lvl2pPr>
            <a:lvl3pPr marL="1143000" indent="-228600">
              <a:defRPr kumimoji="1" sz="2400">
                <a:solidFill>
                  <a:schemeClr val="tx1"/>
                </a:solidFill>
                <a:latin typeface="Calibri" panose="020F0502020204030204" charset="0"/>
                <a:ea typeface="宋体" panose="02010600030101010101" pitchFamily="2" charset="-122"/>
              </a:defRPr>
            </a:lvl3pPr>
            <a:lvl4pPr marL="1600200" indent="-228600">
              <a:defRPr kumimoji="1" sz="2400">
                <a:solidFill>
                  <a:schemeClr val="tx1"/>
                </a:solidFill>
                <a:latin typeface="Calibri" panose="020F0502020204030204" charset="0"/>
                <a:ea typeface="宋体" panose="02010600030101010101" pitchFamily="2" charset="-122"/>
              </a:defRPr>
            </a:lvl4pPr>
            <a:lvl5pPr marL="2057400" indent="-228600">
              <a:defRPr kumimoji="1" sz="2400">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9pPr>
          </a:lstStyle>
          <a:p>
            <a:r>
              <a:rPr kumimoji="0" lang="zh-CN" altLang="en-US" sz="4000" b="1" dirty="0">
                <a:solidFill>
                  <a:srgbClr val="CE1400"/>
                </a:solidFill>
                <a:latin typeface="Times New Roman" panose="02020603050405020304" pitchFamily="18" charset="0"/>
                <a:ea typeface="隶书" panose="02010509060101010101" pitchFamily="49" charset="-122"/>
                <a:cs typeface="+mn-cs"/>
              </a:rPr>
              <a:t>国际红十字运动的诞生</a:t>
            </a:r>
            <a:endParaRPr kumimoji="0" lang="zh-CN" altLang="en-US" sz="4000" b="1" dirty="0">
              <a:solidFill>
                <a:srgbClr val="CE1400"/>
              </a:solidFill>
              <a:latin typeface="Times New Roman" panose="02020603050405020304" pitchFamily="18" charset="0"/>
              <a:ea typeface="隶书" panose="02010509060101010101" pitchFamily="49" charset="-122"/>
              <a:cs typeface="+mn-cs"/>
            </a:endParaRPr>
          </a:p>
        </p:txBody>
      </p:sp>
      <p:pic>
        <p:nvPicPr>
          <p:cNvPr id="2" name="图片 1" descr="图片1"/>
          <p:cNvPicPr>
            <a:picLocks noChangeAspect="1"/>
          </p:cNvPicPr>
          <p:nvPr/>
        </p:nvPicPr>
        <p:blipFill>
          <a:blip r:embed="rId2"/>
          <a:stretch>
            <a:fillRect/>
          </a:stretch>
        </p:blipFill>
        <p:spPr>
          <a:xfrm>
            <a:off x="-6350" y="5917565"/>
            <a:ext cx="9156700" cy="922020"/>
          </a:xfrm>
          <a:prstGeom prst="rect">
            <a:avLst/>
          </a:prstGeom>
        </p:spPr>
      </p:pic>
      <p:pic>
        <p:nvPicPr>
          <p:cNvPr id="47109" name="图片 47108" descr="Img244182087"/>
          <p:cNvPicPr>
            <a:picLocks noChangeAspect="1"/>
          </p:cNvPicPr>
          <p:nvPr/>
        </p:nvPicPr>
        <p:blipFill>
          <a:blip r:embed="rId3"/>
          <a:stretch>
            <a:fillRect/>
          </a:stretch>
        </p:blipFill>
        <p:spPr>
          <a:xfrm>
            <a:off x="400685" y="144780"/>
            <a:ext cx="1222375" cy="1049020"/>
          </a:xfrm>
          <a:prstGeom prst="rect">
            <a:avLst/>
          </a:prstGeom>
          <a:noFill/>
          <a:ln w="9525">
            <a:noFill/>
          </a:ln>
        </p:spPr>
      </p:pic>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3" name="内容占位符 20482"/>
          <p:cNvPicPr>
            <a:picLocks noChangeAspect="1"/>
          </p:cNvPicPr>
          <p:nvPr>
            <p:ph sz="quarter" idx="1"/>
          </p:nvPr>
        </p:nvPicPr>
        <p:blipFill>
          <a:blip r:embed="rId1"/>
          <a:stretch>
            <a:fillRect/>
          </a:stretch>
        </p:blipFill>
        <p:spPr>
          <a:xfrm>
            <a:off x="971550" y="1687513"/>
            <a:ext cx="1008063" cy="955675"/>
          </a:xfrm>
        </p:spPr>
      </p:pic>
      <p:pic>
        <p:nvPicPr>
          <p:cNvPr id="20484" name="内容占位符 20483" descr="Logo Museo"/>
          <p:cNvPicPr>
            <a:picLocks noChangeAspect="1"/>
          </p:cNvPicPr>
          <p:nvPr>
            <p:ph sz="quarter" idx="2"/>
          </p:nvPr>
        </p:nvPicPr>
        <p:blipFill>
          <a:blip r:embed="rId2"/>
          <a:stretch>
            <a:fillRect/>
          </a:stretch>
        </p:blipFill>
        <p:spPr>
          <a:xfrm>
            <a:off x="611188" y="3128963"/>
            <a:ext cx="1511300" cy="862012"/>
          </a:xfrm>
        </p:spPr>
      </p:pic>
      <p:pic>
        <p:nvPicPr>
          <p:cNvPr id="20485" name="内容占位符 20484"/>
          <p:cNvPicPr>
            <a:picLocks noChangeAspect="1"/>
          </p:cNvPicPr>
          <p:nvPr>
            <p:ph sz="quarter" idx="3"/>
          </p:nvPr>
        </p:nvPicPr>
        <p:blipFill>
          <a:blip r:embed="rId3"/>
          <a:srcRect l="4660" t="39001" r="70078" b="41206"/>
          <a:stretch>
            <a:fillRect/>
          </a:stretch>
        </p:blipFill>
        <p:spPr>
          <a:xfrm>
            <a:off x="609600" y="4495800"/>
            <a:ext cx="936625" cy="881063"/>
          </a:xfrm>
        </p:spPr>
      </p:pic>
      <p:sp>
        <p:nvSpPr>
          <p:cNvPr id="20486" name="文本框 20485"/>
          <p:cNvSpPr txBox="1"/>
          <p:nvPr/>
        </p:nvSpPr>
        <p:spPr>
          <a:xfrm>
            <a:off x="2348230" y="1760538"/>
            <a:ext cx="5111750" cy="701675"/>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zh-CN" altLang="en-US" sz="4000" b="1" dirty="0">
                <a:solidFill>
                  <a:schemeClr val="tx1"/>
                </a:solidFill>
                <a:latin typeface="隶书" panose="02010509060101010101" pitchFamily="49" charset="-122"/>
                <a:ea typeface="隶书" panose="02010509060101010101" pitchFamily="49" charset="-122"/>
              </a:rPr>
              <a:t>红十字国际委员会</a:t>
            </a:r>
            <a:endParaRPr lang="zh-CN" altLang="en-US" sz="4000" b="1" dirty="0">
              <a:solidFill>
                <a:schemeClr val="tx1"/>
              </a:solidFill>
              <a:latin typeface="隶书" panose="02010509060101010101" pitchFamily="49" charset="-122"/>
              <a:ea typeface="隶书" panose="02010509060101010101" pitchFamily="49" charset="-122"/>
            </a:endParaRPr>
          </a:p>
        </p:txBody>
      </p:sp>
      <p:sp>
        <p:nvSpPr>
          <p:cNvPr id="20487" name="文本框 20486"/>
          <p:cNvSpPr txBox="1"/>
          <p:nvPr/>
        </p:nvSpPr>
        <p:spPr>
          <a:xfrm>
            <a:off x="2348230" y="2898775"/>
            <a:ext cx="5807075" cy="1322070"/>
          </a:xfrm>
          <a:prstGeom prst="rect">
            <a:avLst/>
          </a:prstGeom>
          <a:noFill/>
          <a:ln w="12700">
            <a:noFill/>
          </a:ln>
          <a:effectLst>
            <a:outerShdw dist="35921" dir="2699999" sy="50000" rotWithShape="0">
              <a:srgbClr val="875B0D"/>
            </a:outerShdw>
          </a:effectLst>
        </p:spPr>
        <p:txBody>
          <a:bodyPr wrap="square">
            <a:spAutoFit/>
          </a:bodyPr>
          <a:p>
            <a:pPr algn="l">
              <a:buClr>
                <a:schemeClr val="bg1"/>
              </a:buClr>
            </a:pPr>
            <a:r>
              <a:rPr lang="en-US" altLang="zh-CN" sz="4000" b="1" dirty="0">
                <a:solidFill>
                  <a:schemeClr val="bg2"/>
                </a:solidFill>
                <a:latin typeface="隶书" panose="02010509060101010101" pitchFamily="49" charset="-122"/>
                <a:ea typeface="隶书" panose="02010509060101010101" pitchFamily="49" charset="-122"/>
              </a:rPr>
              <a:t> </a:t>
            </a:r>
            <a:r>
              <a:rPr lang="zh-CN" altLang="en-US" sz="4000" b="1" dirty="0">
                <a:solidFill>
                  <a:schemeClr val="tx1"/>
                </a:solidFill>
                <a:latin typeface="隶书" panose="02010509060101010101" pitchFamily="49" charset="-122"/>
                <a:ea typeface="隶书" panose="02010509060101010101" pitchFamily="49" charset="-122"/>
              </a:rPr>
              <a:t>红十字会与红新月会</a:t>
            </a:r>
            <a:endParaRPr lang="zh-CN" altLang="en-US" sz="4000" b="1" dirty="0">
              <a:solidFill>
                <a:schemeClr val="tx1"/>
              </a:solidFill>
              <a:latin typeface="隶书" panose="02010509060101010101" pitchFamily="49" charset="-122"/>
              <a:ea typeface="隶书" panose="02010509060101010101" pitchFamily="49" charset="-122"/>
            </a:endParaRPr>
          </a:p>
          <a:p>
            <a:pPr algn="l">
              <a:buClr>
                <a:schemeClr val="bg1"/>
              </a:buClr>
            </a:pPr>
            <a:r>
              <a:rPr lang="zh-CN" altLang="en-US" sz="4000" b="1" dirty="0">
                <a:solidFill>
                  <a:schemeClr val="tx1"/>
                </a:solidFill>
                <a:latin typeface="隶书" panose="02010509060101010101" pitchFamily="49" charset="-122"/>
                <a:ea typeface="隶书" panose="02010509060101010101" pitchFamily="49" charset="-122"/>
              </a:rPr>
              <a:t>     国际联合会</a:t>
            </a:r>
            <a:endParaRPr lang="zh-CN" altLang="en-US" sz="4000" b="1" dirty="0">
              <a:solidFill>
                <a:schemeClr val="tx1"/>
              </a:solidFill>
              <a:latin typeface="隶书" panose="02010509060101010101" pitchFamily="49" charset="-122"/>
              <a:ea typeface="隶书" panose="02010509060101010101" pitchFamily="49" charset="-122"/>
            </a:endParaRPr>
          </a:p>
        </p:txBody>
      </p:sp>
      <p:pic>
        <p:nvPicPr>
          <p:cNvPr id="20488" name="内容占位符 20487"/>
          <p:cNvPicPr>
            <a:picLocks noChangeAspect="1"/>
          </p:cNvPicPr>
          <p:nvPr>
            <p:ph sz="quarter" idx="4"/>
          </p:nvPr>
        </p:nvPicPr>
        <p:blipFill>
          <a:blip r:embed="rId3"/>
          <a:srcRect l="40562" t="39001" r="34174" b="41206"/>
          <a:stretch>
            <a:fillRect/>
          </a:stretch>
        </p:blipFill>
        <p:spPr>
          <a:xfrm>
            <a:off x="1524000" y="4953000"/>
            <a:ext cx="896938" cy="901700"/>
          </a:xfrm>
        </p:spPr>
      </p:pic>
      <p:sp>
        <p:nvSpPr>
          <p:cNvPr id="20489" name="文本框 20488"/>
          <p:cNvSpPr txBox="1"/>
          <p:nvPr/>
        </p:nvSpPr>
        <p:spPr>
          <a:xfrm>
            <a:off x="2755265" y="4536440"/>
            <a:ext cx="5040313" cy="1938020"/>
          </a:xfrm>
          <a:prstGeom prst="rect">
            <a:avLst/>
          </a:prstGeom>
          <a:noFill/>
          <a:ln w="12700">
            <a:noFill/>
          </a:ln>
          <a:effectLst>
            <a:outerShdw dist="35921" dir="2699999" sy="50000" rotWithShape="0">
              <a:srgbClr val="875B0D"/>
            </a:outerShdw>
          </a:effectLst>
        </p:spPr>
        <p:txBody>
          <a:bodyPr wrap="square">
            <a:spAutoFit/>
          </a:bodyPr>
          <a:p>
            <a:pPr algn="l">
              <a:buClr>
                <a:schemeClr val="bg1"/>
              </a:buClr>
            </a:pPr>
            <a:r>
              <a:rPr lang="zh-CN" altLang="en-US" sz="4000" b="1" dirty="0">
                <a:solidFill>
                  <a:schemeClr val="tx1"/>
                </a:solidFill>
                <a:latin typeface="隶书" panose="02010509060101010101" pitchFamily="49" charset="-122"/>
                <a:ea typeface="隶书" panose="02010509060101010101" pitchFamily="49" charset="-122"/>
              </a:rPr>
              <a:t>国家红十字会</a:t>
            </a:r>
            <a:endParaRPr lang="zh-CN" altLang="en-US" sz="4000" b="1" dirty="0">
              <a:solidFill>
                <a:schemeClr val="tx1"/>
              </a:solidFill>
              <a:latin typeface="隶书" panose="02010509060101010101" pitchFamily="49" charset="-122"/>
              <a:ea typeface="隶书" panose="02010509060101010101" pitchFamily="49" charset="-122"/>
            </a:endParaRPr>
          </a:p>
          <a:p>
            <a:pPr algn="l">
              <a:buClr>
                <a:schemeClr val="bg1"/>
              </a:buClr>
            </a:pPr>
            <a:r>
              <a:rPr lang="zh-CN" altLang="en-US" sz="4000" b="1" dirty="0">
                <a:solidFill>
                  <a:schemeClr val="tx1"/>
                </a:solidFill>
                <a:latin typeface="隶书" panose="02010509060101010101" pitchFamily="49" charset="-122"/>
                <a:ea typeface="隶书" panose="02010509060101010101" pitchFamily="49" charset="-122"/>
              </a:rPr>
              <a:t> 或红新月会</a:t>
            </a:r>
            <a:endParaRPr lang="zh-CN" altLang="en-US" sz="4000" b="1" dirty="0">
              <a:solidFill>
                <a:schemeClr val="tx1"/>
              </a:solidFill>
              <a:latin typeface="隶书" panose="02010509060101010101" pitchFamily="49" charset="-122"/>
              <a:ea typeface="隶书" panose="02010509060101010101" pitchFamily="49" charset="-122"/>
            </a:endParaRPr>
          </a:p>
          <a:p>
            <a:pPr algn="l">
              <a:buClr>
                <a:schemeClr val="bg1"/>
              </a:buClr>
            </a:pPr>
            <a:r>
              <a:rPr lang="zh-CN" altLang="en-US" sz="4000" b="1" dirty="0">
                <a:solidFill>
                  <a:schemeClr val="bg2"/>
                </a:solidFill>
                <a:latin typeface="隶书" panose="02010509060101010101" pitchFamily="49" charset="-122"/>
                <a:ea typeface="隶书" panose="02010509060101010101" pitchFamily="49" charset="-122"/>
              </a:rPr>
              <a:t>      </a:t>
            </a:r>
            <a:endParaRPr lang="zh-CN" altLang="en-US" sz="4000" b="1">
              <a:solidFill>
                <a:schemeClr val="bg2"/>
              </a:solidFill>
              <a:latin typeface="隶书" panose="02010509060101010101" pitchFamily="49" charset="-122"/>
              <a:ea typeface="隶书" panose="02010509060101010101" pitchFamily="49" charset="-122"/>
            </a:endParaRPr>
          </a:p>
        </p:txBody>
      </p:sp>
      <p:sp>
        <p:nvSpPr>
          <p:cNvPr id="2" name="标题 1"/>
          <p:cNvSpPr>
            <a:spLocks noGrp="1"/>
          </p:cNvSpPr>
          <p:nvPr>
            <p:ph type="title" sz="quarter"/>
          </p:nvPr>
        </p:nvSpPr>
        <p:spPr>
          <a:xfrm>
            <a:off x="399415" y="489268"/>
            <a:ext cx="8229600" cy="1143000"/>
          </a:xfrm>
        </p:spPr>
        <p:txBody>
          <a:bodyPr/>
          <a:p>
            <a:r>
              <a:rPr lang="zh-CN" altLang="en-US" b="1" dirty="0">
                <a:solidFill>
                  <a:srgbClr val="CE1400"/>
                </a:solidFill>
                <a:latin typeface="Times New Roman" panose="02020603050405020304" pitchFamily="18" charset="0"/>
                <a:ea typeface="隶书" panose="02010509060101010101" pitchFamily="49" charset="-122"/>
                <a:sym typeface="+mn-ea"/>
              </a:rPr>
              <a:t>二、红十字运动的组成</a:t>
            </a:r>
            <a:endParaRPr lang="zh-CN" altLang="en-US"/>
          </a:p>
        </p:txBody>
      </p:sp>
      <p:pic>
        <p:nvPicPr>
          <p:cNvPr id="3" name="图片 2" descr="图片1"/>
          <p:cNvPicPr>
            <a:picLocks noChangeAspect="1"/>
          </p:cNvPicPr>
          <p:nvPr/>
        </p:nvPicPr>
        <p:blipFill>
          <a:blip r:embed="rId4"/>
          <a:stretch>
            <a:fillRect/>
          </a:stretch>
        </p:blipFill>
        <p:spPr>
          <a:xfrm>
            <a:off x="-6350" y="5917565"/>
            <a:ext cx="9156700" cy="922020"/>
          </a:xfrm>
          <a:prstGeom prst="rect">
            <a:avLst/>
          </a:prstGeom>
        </p:spPr>
      </p:pic>
      <p:pic>
        <p:nvPicPr>
          <p:cNvPr id="47109" name="图片 47108" descr="Img244182087"/>
          <p:cNvPicPr>
            <a:picLocks noChangeAspect="1"/>
          </p:cNvPicPr>
          <p:nvPr/>
        </p:nvPicPr>
        <p:blipFill>
          <a:blip r:embed="rId5"/>
          <a:stretch>
            <a:fillRect/>
          </a:stretch>
        </p:blipFill>
        <p:spPr>
          <a:xfrm>
            <a:off x="399415" y="128270"/>
            <a:ext cx="1222375" cy="1049020"/>
          </a:xfrm>
          <a:prstGeom prst="rect">
            <a:avLst/>
          </a:prstGeom>
          <a:noFill/>
          <a:ln w="9525">
            <a:noFill/>
          </a:ln>
        </p:spPr>
      </p:pic>
    </p:spTree>
  </p:cSld>
  <p:clrMapOvr>
    <a:masterClrMapping/>
  </p:clrMapOvr>
  <p:transition advTm="15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animEffect transition="in" filter="checkerboard(across)">
                                      <p:cBhvr>
                                        <p:cTn id="7" dur="500"/>
                                        <p:tgtEl>
                                          <p:spTgt spid="2048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484"/>
                                        </p:tgtEl>
                                        <p:attrNameLst>
                                          <p:attrName>style.visibility</p:attrName>
                                        </p:attrNameLst>
                                      </p:cBhvr>
                                      <p:to>
                                        <p:strVal val="visible"/>
                                      </p:to>
                                    </p:set>
                                    <p:animEffect transition="in" filter="checkerboard(across)">
                                      <p:cBhvr>
                                        <p:cTn id="12" dur="500"/>
                                        <p:tgtEl>
                                          <p:spTgt spid="2048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487"/>
                                        </p:tgtEl>
                                        <p:attrNameLst>
                                          <p:attrName>style.visibility</p:attrName>
                                        </p:attrNameLst>
                                      </p:cBhvr>
                                      <p:to>
                                        <p:strVal val="visible"/>
                                      </p:to>
                                    </p:set>
                                    <p:animEffect transition="in" filter="checkerboard(across)">
                                      <p:cBhvr>
                                        <p:cTn id="17" dur="500"/>
                                        <p:tgtEl>
                                          <p:spTgt spid="2048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0485"/>
                                        </p:tgtEl>
                                        <p:attrNameLst>
                                          <p:attrName>style.visibility</p:attrName>
                                        </p:attrNameLst>
                                      </p:cBhvr>
                                      <p:to>
                                        <p:strVal val="visible"/>
                                      </p:to>
                                    </p:set>
                                    <p:animEffect transition="in" filter="checkerboard(across)">
                                      <p:cBhvr>
                                        <p:cTn id="22" dur="500"/>
                                        <p:tgtEl>
                                          <p:spTgt spid="2048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0488"/>
                                        </p:tgtEl>
                                        <p:attrNameLst>
                                          <p:attrName>style.visibility</p:attrName>
                                        </p:attrNameLst>
                                      </p:cBhvr>
                                      <p:to>
                                        <p:strVal val="visible"/>
                                      </p:to>
                                    </p:set>
                                    <p:animEffect transition="in" filter="checkerboard(across)">
                                      <p:cBhvr>
                                        <p:cTn id="27" dur="500"/>
                                        <p:tgtEl>
                                          <p:spTgt spid="2048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0489"/>
                                        </p:tgtEl>
                                        <p:attrNameLst>
                                          <p:attrName>style.visibility</p:attrName>
                                        </p:attrNameLst>
                                      </p:cBhvr>
                                      <p:to>
                                        <p:strVal val="visible"/>
                                      </p:to>
                                    </p:set>
                                    <p:animEffect transition="in" filter="checkerboard(across)">
                                      <p:cBhvr>
                                        <p:cTn id="32" dur="500"/>
                                        <p:tgtEl>
                                          <p:spTgt spid="20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bldLvl="0" animBg="1"/>
      <p:bldP spid="20487" grpId="0" bldLvl="0" animBg="1"/>
      <p:bldP spid="20489"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文本框 21505"/>
          <p:cNvSpPr txBox="1"/>
          <p:nvPr/>
        </p:nvSpPr>
        <p:spPr>
          <a:xfrm>
            <a:off x="1692275" y="993775"/>
            <a:ext cx="4765675" cy="645160"/>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zh-CN" altLang="en-US" sz="3600" b="1" dirty="0">
                <a:solidFill>
                  <a:srgbClr val="CE1400"/>
                </a:solidFill>
                <a:latin typeface="Times New Roman" panose="02020603050405020304" pitchFamily="18" charset="0"/>
                <a:ea typeface="隶书" panose="02010509060101010101" pitchFamily="49" charset="-122"/>
              </a:rPr>
              <a:t>明确分工与职能</a:t>
            </a:r>
            <a:endParaRPr lang="zh-CN" altLang="en-US" sz="3600" b="1" dirty="0">
              <a:solidFill>
                <a:srgbClr val="CE1400"/>
              </a:solidFill>
              <a:latin typeface="Times New Roman" panose="02020603050405020304" pitchFamily="18" charset="0"/>
              <a:ea typeface="隶书" panose="02010509060101010101" pitchFamily="49" charset="-122"/>
            </a:endParaRPr>
          </a:p>
        </p:txBody>
      </p:sp>
      <p:sp>
        <p:nvSpPr>
          <p:cNvPr id="21507" name="文本框 21506"/>
          <p:cNvSpPr txBox="1"/>
          <p:nvPr/>
        </p:nvSpPr>
        <p:spPr>
          <a:xfrm>
            <a:off x="619443" y="2128838"/>
            <a:ext cx="8281987" cy="3538220"/>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en-US" altLang="zh-CN" sz="3200" b="1" dirty="0">
                <a:solidFill>
                  <a:schemeClr val="bg2"/>
                </a:solidFill>
                <a:latin typeface="幼圆" panose="02010509060101010101" pitchFamily="49" charset="-122"/>
                <a:ea typeface="幼圆" panose="02010509060101010101" pitchFamily="49" charset="-122"/>
              </a:rPr>
              <a:t>  </a:t>
            </a:r>
            <a:r>
              <a:rPr lang="zh-CN" altLang="en-US" sz="3200" b="1" dirty="0">
                <a:solidFill>
                  <a:schemeClr val="tx1"/>
                </a:solidFill>
                <a:latin typeface="黑体" panose="02010609060101010101" pitchFamily="2" charset="-122"/>
                <a:ea typeface="黑体" panose="02010609060101010101" pitchFamily="2" charset="-122"/>
              </a:rPr>
              <a:t>1.在战争或武装冲突中，红十字国际委员会起主导作用；</a:t>
            </a:r>
            <a:endParaRPr lang="zh-CN" altLang="en-US" sz="3200" b="1" dirty="0">
              <a:solidFill>
                <a:schemeClr val="tx1"/>
              </a:solidFill>
              <a:latin typeface="黑体" panose="02010609060101010101" pitchFamily="2" charset="-122"/>
              <a:ea typeface="黑体" panose="02010609060101010101" pitchFamily="2" charset="-122"/>
            </a:endParaRPr>
          </a:p>
          <a:p>
            <a:pPr algn="l">
              <a:buClr>
                <a:schemeClr val="bg1"/>
              </a:buClr>
            </a:pPr>
            <a:r>
              <a:rPr lang="zh-CN" altLang="en-US" sz="3200" b="1" dirty="0">
                <a:solidFill>
                  <a:schemeClr val="tx1"/>
                </a:solidFill>
                <a:latin typeface="黑体" panose="02010609060101010101" pitchFamily="2" charset="-122"/>
                <a:ea typeface="黑体" panose="02010609060101010101" pitchFamily="2" charset="-122"/>
              </a:rPr>
              <a:t>  </a:t>
            </a:r>
            <a:r>
              <a:rPr lang="en-US" altLang="zh-CN" sz="3200" b="1" dirty="0">
                <a:solidFill>
                  <a:schemeClr val="tx1"/>
                </a:solidFill>
                <a:latin typeface="黑体" panose="02010609060101010101" pitchFamily="2" charset="-122"/>
                <a:ea typeface="黑体" panose="02010609060101010101" pitchFamily="2" charset="-122"/>
              </a:rPr>
              <a:t>2.</a:t>
            </a:r>
            <a:r>
              <a:rPr lang="zh-CN" altLang="en-US" sz="3200" b="1" dirty="0">
                <a:solidFill>
                  <a:schemeClr val="tx1"/>
                </a:solidFill>
                <a:latin typeface="黑体" panose="02010609060101010101" pitchFamily="2" charset="-122"/>
                <a:ea typeface="黑体" panose="02010609060101010101" pitchFamily="2" charset="-122"/>
              </a:rPr>
              <a:t>在自然灾害中，红十字会与红新月会国际联合会起主导作用；</a:t>
            </a:r>
            <a:endParaRPr lang="zh-CN" altLang="en-US" sz="3200" b="1" dirty="0">
              <a:solidFill>
                <a:schemeClr val="tx1"/>
              </a:solidFill>
              <a:latin typeface="黑体" panose="02010609060101010101" pitchFamily="2" charset="-122"/>
              <a:ea typeface="黑体" panose="02010609060101010101" pitchFamily="2" charset="-122"/>
            </a:endParaRPr>
          </a:p>
          <a:p>
            <a:pPr algn="l">
              <a:buClr>
                <a:schemeClr val="bg1"/>
              </a:buClr>
            </a:pPr>
            <a:r>
              <a:rPr lang="zh-CN" altLang="en-US" sz="3200" b="1" dirty="0">
                <a:solidFill>
                  <a:schemeClr val="tx1"/>
                </a:solidFill>
                <a:latin typeface="黑体" panose="02010609060101010101" pitchFamily="2" charset="-122"/>
                <a:ea typeface="黑体" panose="02010609060101010101" pitchFamily="2" charset="-122"/>
              </a:rPr>
              <a:t>  </a:t>
            </a:r>
            <a:r>
              <a:rPr lang="en-US" altLang="zh-CN" sz="3200" b="1" dirty="0">
                <a:solidFill>
                  <a:schemeClr val="tx1"/>
                </a:solidFill>
                <a:latin typeface="黑体" panose="02010609060101010101" pitchFamily="2" charset="-122"/>
                <a:ea typeface="黑体" panose="02010609060101010101" pitchFamily="2" charset="-122"/>
              </a:rPr>
              <a:t>3.</a:t>
            </a:r>
            <a:r>
              <a:rPr lang="zh-CN" altLang="en-US" sz="3200" b="1" dirty="0">
                <a:solidFill>
                  <a:schemeClr val="tx1"/>
                </a:solidFill>
                <a:latin typeface="黑体" panose="02010609060101010101" pitchFamily="2" charset="-122"/>
                <a:ea typeface="黑体" panose="02010609060101010101" pitchFamily="2" charset="-122"/>
              </a:rPr>
              <a:t>在特殊情况下，国家红十字会起主导作用；</a:t>
            </a:r>
            <a:endParaRPr lang="zh-CN" altLang="en-US" sz="3200" b="1" dirty="0">
              <a:solidFill>
                <a:schemeClr val="tx1"/>
              </a:solidFill>
              <a:latin typeface="黑体" panose="02010609060101010101" pitchFamily="2" charset="-122"/>
              <a:ea typeface="黑体" panose="02010609060101010101" pitchFamily="2" charset="-122"/>
            </a:endParaRPr>
          </a:p>
          <a:p>
            <a:pPr algn="l">
              <a:buClr>
                <a:schemeClr val="bg1"/>
              </a:buClr>
            </a:pPr>
            <a:r>
              <a:rPr lang="zh-CN" altLang="en-US" sz="3200" b="1" dirty="0">
                <a:solidFill>
                  <a:srgbClr val="0000CC"/>
                </a:solidFill>
                <a:latin typeface="黑体" panose="02010609060101010101" pitchFamily="2" charset="-122"/>
                <a:ea typeface="黑体" panose="02010609060101010101" pitchFamily="2" charset="-122"/>
              </a:rPr>
              <a:t>  </a:t>
            </a:r>
            <a:endParaRPr lang="zh-CN" altLang="en-US" sz="3200" b="1">
              <a:solidFill>
                <a:srgbClr val="0000CC"/>
              </a:solidFill>
              <a:latin typeface="黑体" panose="02010609060101010101" pitchFamily="2" charset="-122"/>
              <a:ea typeface="黑体" panose="02010609060101010101" pitchFamily="2" charset="-122"/>
            </a:endParaRPr>
          </a:p>
        </p:txBody>
      </p:sp>
      <p:pic>
        <p:nvPicPr>
          <p:cNvPr id="47109" name="图片 47108" descr="Img244182087"/>
          <p:cNvPicPr>
            <a:picLocks noChangeAspect="1"/>
          </p:cNvPicPr>
          <p:nvPr/>
        </p:nvPicPr>
        <p:blipFill>
          <a:blip r:embed="rId1"/>
          <a:stretch>
            <a:fillRect/>
          </a:stretch>
        </p:blipFill>
        <p:spPr>
          <a:xfrm>
            <a:off x="399415" y="128270"/>
            <a:ext cx="1222375" cy="1049020"/>
          </a:xfrm>
          <a:prstGeom prst="rect">
            <a:avLst/>
          </a:prstGeom>
          <a:noFill/>
          <a:ln w="9525">
            <a:noFill/>
          </a:ln>
        </p:spPr>
      </p:pic>
      <p:pic>
        <p:nvPicPr>
          <p:cNvPr id="3" name="图片 2" descr="图片1"/>
          <p:cNvPicPr>
            <a:picLocks noChangeAspect="1"/>
          </p:cNvPicPr>
          <p:nvPr/>
        </p:nvPicPr>
        <p:blipFill>
          <a:blip r:embed="rId2"/>
          <a:stretch>
            <a:fillRect/>
          </a:stretch>
        </p:blipFill>
        <p:spPr>
          <a:xfrm>
            <a:off x="-6350" y="5917565"/>
            <a:ext cx="9156700" cy="922020"/>
          </a:xfrm>
          <a:prstGeom prst="rect">
            <a:avLst/>
          </a:prstGeom>
        </p:spPr>
      </p:pic>
    </p:spTree>
  </p:cSld>
  <p:clrMapOvr>
    <a:masterClrMapping/>
  </p:clrMapOvr>
  <p:transition advTm="15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diamond(in)">
                                      <p:cBhvr>
                                        <p:cTn id="7" dur="5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1507">
                                            <p:txEl>
                                              <p:charRg st="0" end="13"/>
                                            </p:txEl>
                                          </p:spTgt>
                                        </p:tgtEl>
                                        <p:attrNameLst>
                                          <p:attrName>style.visibility</p:attrName>
                                        </p:attrNameLst>
                                      </p:cBhvr>
                                      <p:to>
                                        <p:strVal val="visible"/>
                                      </p:to>
                                    </p:set>
                                    <p:animEffect transition="in" filter="checkerboard(across)">
                                      <p:cBhvr>
                                        <p:cTn id="12" dur="500"/>
                                        <p:tgtEl>
                                          <p:spTgt spid="21507">
                                            <p:txEl>
                                              <p:charRg st="0" end="1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1507">
                                            <p:txEl>
                                              <p:charRg st="35" end="38"/>
                                            </p:txEl>
                                          </p:spTgt>
                                        </p:tgtEl>
                                        <p:attrNameLst>
                                          <p:attrName>style.visibility</p:attrName>
                                        </p:attrNameLst>
                                      </p:cBhvr>
                                      <p:to>
                                        <p:strVal val="visible"/>
                                      </p:to>
                                    </p:set>
                                    <p:animEffect transition="in" filter="checkerboard(across)">
                                      <p:cBhvr>
                                        <p:cTn id="17" dur="500"/>
                                        <p:tgtEl>
                                          <p:spTgt spid="21507">
                                            <p:txEl>
                                              <p:charRg st="35" end="3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1507">
                                            <p:txEl>
                                              <p:charRg st="87" end="90"/>
                                            </p:txEl>
                                          </p:spTgt>
                                        </p:tgtEl>
                                        <p:attrNameLst>
                                          <p:attrName>style.visibility</p:attrName>
                                        </p:attrNameLst>
                                      </p:cBhvr>
                                      <p:to>
                                        <p:strVal val="visible"/>
                                      </p:to>
                                    </p:set>
                                    <p:animEffect transition="in" filter="checkerboard(across)">
                                      <p:cBhvr>
                                        <p:cTn id="22" dur="500"/>
                                        <p:tgtEl>
                                          <p:spTgt spid="21507">
                                            <p:txEl>
                                              <p:charRg st="87" end="9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1507">
                                            <p:txEl>
                                              <p:charRg st="126" end="129"/>
                                            </p:txEl>
                                          </p:spTgt>
                                        </p:tgtEl>
                                        <p:attrNameLst>
                                          <p:attrName>style.visibility</p:attrName>
                                        </p:attrNameLst>
                                      </p:cBhvr>
                                      <p:to>
                                        <p:strVal val="visible"/>
                                      </p:to>
                                    </p:set>
                                    <p:animEffect transition="in" filter="checkerboard(across)">
                                      <p:cBhvr>
                                        <p:cTn id="27" dur="500"/>
                                        <p:tgtEl>
                                          <p:spTgt spid="21507">
                                            <p:txEl>
                                              <p:charRg st="126" end="12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矩形 22529"/>
          <p:cNvSpPr/>
          <p:nvPr/>
        </p:nvSpPr>
        <p:spPr>
          <a:xfrm>
            <a:off x="1292860" y="2082165"/>
            <a:ext cx="6333490" cy="2245360"/>
          </a:xfrm>
          <a:prstGeom prst="rect">
            <a:avLst/>
          </a:prstGeom>
          <a:noFill/>
          <a:ln w="12700">
            <a:noFill/>
          </a:ln>
          <a:effectLst>
            <a:outerShdw dist="35921" dir="2699999" sy="50000" rotWithShape="0">
              <a:schemeClr val="bg2"/>
            </a:outerShdw>
          </a:effectLst>
        </p:spPr>
        <p:txBody>
          <a:bodyPr wrap="none" anchor="t">
            <a:spAutoFit/>
          </a:bodyPr>
          <a:p>
            <a:pPr algn="l">
              <a:buClr>
                <a:schemeClr val="bg1"/>
              </a:buClr>
            </a:pPr>
            <a:r>
              <a:rPr lang="zh-CN" altLang="en-US" sz="2800" b="1" dirty="0">
                <a:solidFill>
                  <a:schemeClr val="tx1"/>
                </a:solidFill>
                <a:latin typeface="Tahoma" panose="020B0604030504040204" pitchFamily="34" charset="0"/>
                <a:ea typeface="黑体" panose="02010609060101010101" pitchFamily="2" charset="-122"/>
              </a:rPr>
              <a:t>在既有战争或武装冲突，</a:t>
            </a:r>
            <a:endParaRPr lang="zh-CN" altLang="en-US" sz="2800" b="1" dirty="0">
              <a:solidFill>
                <a:schemeClr val="tx1"/>
              </a:solidFill>
              <a:latin typeface="Tahoma" panose="020B0604030504040204" pitchFamily="34" charset="0"/>
              <a:ea typeface="黑体" panose="02010609060101010101" pitchFamily="2" charset="-122"/>
            </a:endParaRPr>
          </a:p>
          <a:p>
            <a:pPr algn="l">
              <a:buClr>
                <a:schemeClr val="bg1"/>
              </a:buClr>
            </a:pPr>
            <a:endParaRPr lang="zh-CN" altLang="en-US" sz="2800" b="1" dirty="0">
              <a:solidFill>
                <a:schemeClr val="tx1"/>
              </a:solidFill>
              <a:latin typeface="Tahoma" panose="020B0604030504040204" pitchFamily="34" charset="0"/>
              <a:ea typeface="黑体" panose="02010609060101010101" pitchFamily="2" charset="-122"/>
            </a:endParaRPr>
          </a:p>
          <a:p>
            <a:pPr algn="l">
              <a:buClr>
                <a:schemeClr val="bg1"/>
              </a:buClr>
            </a:pPr>
            <a:r>
              <a:rPr lang="zh-CN" altLang="en-US" sz="2800" b="1" dirty="0">
                <a:solidFill>
                  <a:schemeClr val="tx1"/>
                </a:solidFill>
                <a:latin typeface="Tahoma" panose="020B0604030504040204" pitchFamily="34" charset="0"/>
                <a:ea typeface="黑体" panose="02010609060101010101" pitchFamily="2" charset="-122"/>
              </a:rPr>
              <a:t>       又有自然灾害的情况中，</a:t>
            </a:r>
            <a:endParaRPr lang="zh-CN" altLang="en-US" sz="2800" b="1" dirty="0">
              <a:solidFill>
                <a:schemeClr val="tx1"/>
              </a:solidFill>
              <a:latin typeface="Tahoma" panose="020B0604030504040204" pitchFamily="34" charset="0"/>
              <a:ea typeface="黑体" panose="02010609060101010101" pitchFamily="2" charset="-122"/>
            </a:endParaRPr>
          </a:p>
          <a:p>
            <a:pPr algn="l">
              <a:buClr>
                <a:schemeClr val="bg1"/>
              </a:buClr>
            </a:pPr>
            <a:endParaRPr lang="zh-CN" altLang="en-US" sz="2800" b="1" dirty="0">
              <a:solidFill>
                <a:schemeClr val="tx1"/>
              </a:solidFill>
              <a:latin typeface="Tahoma" panose="020B0604030504040204" pitchFamily="34" charset="0"/>
              <a:ea typeface="黑体" panose="02010609060101010101" pitchFamily="2" charset="-122"/>
            </a:endParaRPr>
          </a:p>
          <a:p>
            <a:pPr algn="l">
              <a:buClr>
                <a:schemeClr val="bg1"/>
              </a:buClr>
            </a:pPr>
            <a:r>
              <a:rPr lang="zh-CN" altLang="en-US" sz="2800" b="1" dirty="0">
                <a:solidFill>
                  <a:schemeClr val="tx1"/>
                </a:solidFill>
                <a:latin typeface="Tahoma" panose="020B0604030504040204" pitchFamily="34" charset="0"/>
                <a:ea typeface="黑体" panose="02010609060101010101" pitchFamily="2" charset="-122"/>
              </a:rPr>
              <a:t>           由红十字国际委员会主导协调。</a:t>
            </a:r>
            <a:endParaRPr lang="zh-CN" altLang="en-US" sz="2800" b="1" dirty="0">
              <a:solidFill>
                <a:schemeClr val="tx1"/>
              </a:solidFill>
              <a:latin typeface="Tahoma" panose="020B0604030504040204" pitchFamily="34" charset="0"/>
              <a:ea typeface="黑体" panose="02010609060101010101" pitchFamily="2" charset="-122"/>
            </a:endParaRPr>
          </a:p>
        </p:txBody>
      </p:sp>
      <p:pic>
        <p:nvPicPr>
          <p:cNvPr id="3" name="图片 2" descr="图片1"/>
          <p:cNvPicPr>
            <a:picLocks noChangeAspect="1"/>
          </p:cNvPicPr>
          <p:nvPr/>
        </p:nvPicPr>
        <p:blipFill>
          <a:blip r:embed="rId1"/>
          <a:stretch>
            <a:fillRect/>
          </a:stretch>
        </p:blipFill>
        <p:spPr>
          <a:xfrm>
            <a:off x="-6350" y="5917565"/>
            <a:ext cx="9156700" cy="922020"/>
          </a:xfrm>
          <a:prstGeom prst="rect">
            <a:avLst/>
          </a:prstGeom>
        </p:spPr>
      </p:pic>
      <p:pic>
        <p:nvPicPr>
          <p:cNvPr id="47109" name="图片 47108" descr="Img244182087"/>
          <p:cNvPicPr>
            <a:picLocks noChangeAspect="1"/>
          </p:cNvPicPr>
          <p:nvPr/>
        </p:nvPicPr>
        <p:blipFill>
          <a:blip r:embed="rId2"/>
          <a:stretch>
            <a:fillRect/>
          </a:stretch>
        </p:blipFill>
        <p:spPr>
          <a:xfrm>
            <a:off x="399415" y="356870"/>
            <a:ext cx="1329690" cy="1141095"/>
          </a:xfrm>
          <a:prstGeom prst="rect">
            <a:avLst/>
          </a:prstGeom>
          <a:noFill/>
          <a:ln w="9525">
            <a:noFill/>
          </a:ln>
        </p:spPr>
      </p:pic>
    </p:spTree>
  </p:cSld>
  <p:clrMapOvr>
    <a:masterClrMapping/>
  </p:clrMapOvr>
  <p:transition advTm="15000">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3714" name="矩形 4"/>
          <p:cNvSpPr>
            <a:spLocks noChangeArrowheads="1"/>
          </p:cNvSpPr>
          <p:nvPr/>
        </p:nvSpPr>
        <p:spPr bwMode="auto">
          <a:xfrm>
            <a:off x="755333" y="1893253"/>
            <a:ext cx="7632700" cy="3425825"/>
          </a:xfrm>
          <a:prstGeom prst="rect">
            <a:avLst/>
          </a:prstGeom>
          <a:noFill/>
          <a:ln>
            <a:noFill/>
          </a:ln>
        </p:spPr>
        <p:txBody>
          <a:bodyPr>
            <a:spAutoFit/>
          </a:bodyPr>
          <a:p>
            <a:pPr>
              <a:lnSpc>
                <a:spcPts val="3740"/>
              </a:lnSpc>
            </a:pPr>
            <a:r>
              <a:rPr kumimoji="0" lang="en-US" altLang="zh-CN" sz="2200" dirty="0">
                <a:latin typeface="微软雅黑" panose="020B0503020204020204" charset="-122"/>
                <a:ea typeface="微软雅黑" panose="020B0503020204020204" charset="-122"/>
                <a:cs typeface="微软雅黑" panose="020B0503020204020204" charset="-122"/>
              </a:rPr>
              <a:t>      </a:t>
            </a:r>
            <a:r>
              <a:rPr kumimoji="0" lang="zh-CN" altLang="en-US" sz="2200" dirty="0">
                <a:latin typeface="微软雅黑" panose="020B0503020204020204" charset="-122"/>
                <a:ea typeface="微软雅黑" panose="020B0503020204020204" charset="-122"/>
                <a:cs typeface="微软雅黑" panose="020B0503020204020204" charset="-122"/>
              </a:rPr>
              <a:t>防止并减轻无论发生在何处的人类疾苦、保护人的生命和健康</a:t>
            </a:r>
            <a:r>
              <a:rPr kumimoji="0" lang="zh-CN" altLang="en-US" sz="2200" dirty="0" smtClean="0">
                <a:latin typeface="微软雅黑" panose="020B0503020204020204" charset="-122"/>
                <a:ea typeface="微软雅黑" panose="020B0503020204020204" charset="-122"/>
                <a:cs typeface="微软雅黑" panose="020B0503020204020204" charset="-122"/>
              </a:rPr>
              <a:t>，</a:t>
            </a:r>
            <a:r>
              <a:rPr kumimoji="0" lang="en-US" altLang="en-US" sz="2200" dirty="0" smtClean="0">
                <a:latin typeface="微软雅黑" panose="020B0503020204020204" charset="-122"/>
                <a:ea typeface="微软雅黑" panose="020B0503020204020204" charset="-122"/>
                <a:cs typeface="微软雅黑" panose="020B0503020204020204" charset="-122"/>
              </a:rPr>
              <a:t>维护</a:t>
            </a:r>
            <a:r>
              <a:rPr kumimoji="0" lang="zh-CN" altLang="en-US" sz="2200" dirty="0" smtClean="0">
                <a:latin typeface="微软雅黑" panose="020B0503020204020204" charset="-122"/>
                <a:ea typeface="微软雅黑" panose="020B0503020204020204" charset="-122"/>
                <a:cs typeface="微软雅黑" panose="020B0503020204020204" charset="-122"/>
              </a:rPr>
              <a:t>人类尊严</a:t>
            </a:r>
            <a:r>
              <a:rPr kumimoji="0" lang="zh-CN" altLang="en-US" sz="2200" dirty="0">
                <a:latin typeface="微软雅黑" panose="020B0503020204020204" charset="-122"/>
                <a:ea typeface="微软雅黑" panose="020B0503020204020204" charset="-122"/>
                <a:cs typeface="微软雅黑" panose="020B0503020204020204" charset="-122"/>
              </a:rPr>
              <a:t>，尤其是在发生武装冲突和其他紧急情况的时候；为预防疾病、增进健康和社会福利工作；鼓励志愿服务、鼓励运动成员随时准备提供帮助，鼓励对需要运动保护和帮助的人持有普遍的同情感。</a:t>
            </a:r>
            <a:endParaRPr kumimoji="0" lang="en-US" altLang="zh-CN" sz="2200" dirty="0">
              <a:latin typeface="微软雅黑" panose="020B0503020204020204" charset="-122"/>
              <a:ea typeface="微软雅黑" panose="020B0503020204020204" charset="-122"/>
              <a:cs typeface="微软雅黑" panose="020B0503020204020204" charset="-122"/>
            </a:endParaRPr>
          </a:p>
          <a:p>
            <a:pPr algn="r">
              <a:lnSpc>
                <a:spcPts val="3740"/>
              </a:lnSpc>
            </a:pPr>
            <a:endParaRPr kumimoji="0" lang="en-US" altLang="zh-CN" sz="2200" dirty="0">
              <a:latin typeface="微软雅黑" panose="020B0503020204020204" charset="-122"/>
              <a:ea typeface="微软雅黑" panose="020B0503020204020204" charset="-122"/>
              <a:cs typeface="微软雅黑" panose="020B0503020204020204" charset="-122"/>
            </a:endParaRPr>
          </a:p>
          <a:p>
            <a:pPr algn="r">
              <a:lnSpc>
                <a:spcPts val="3740"/>
              </a:lnSpc>
            </a:pPr>
            <a:r>
              <a:rPr kumimoji="0" lang="en-US" altLang="zh-CN" sz="2200" dirty="0">
                <a:latin typeface="微软雅黑" panose="020B0503020204020204" charset="-122"/>
                <a:ea typeface="微软雅黑" panose="020B0503020204020204" charset="-122"/>
                <a:cs typeface="微软雅黑" panose="020B0503020204020204" charset="-122"/>
              </a:rPr>
              <a:t>——《</a:t>
            </a:r>
            <a:r>
              <a:rPr kumimoji="0" lang="zh-CN" altLang="en-US" sz="2200" dirty="0">
                <a:latin typeface="微软雅黑" panose="020B0503020204020204" charset="-122"/>
                <a:ea typeface="微软雅黑" panose="020B0503020204020204" charset="-122"/>
                <a:cs typeface="微软雅黑" panose="020B0503020204020204" charset="-122"/>
              </a:rPr>
              <a:t>国际红十字与红新月运动章程</a:t>
            </a:r>
            <a:r>
              <a:rPr kumimoji="0" lang="en-US" altLang="zh-CN" sz="2200" dirty="0">
                <a:latin typeface="微软雅黑" panose="020B0503020204020204" charset="-122"/>
                <a:ea typeface="微软雅黑" panose="020B0503020204020204" charset="-122"/>
                <a:cs typeface="微软雅黑" panose="020B0503020204020204" charset="-122"/>
              </a:rPr>
              <a:t>》</a:t>
            </a:r>
            <a:endParaRPr kumimoji="0" lang="zh-CN" altLang="en-US" sz="2200" dirty="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1354455" y="978535"/>
            <a:ext cx="4673600" cy="768350"/>
          </a:xfrm>
          <a:prstGeom prst="rect">
            <a:avLst/>
          </a:prstGeom>
          <a:noFill/>
        </p:spPr>
        <p:txBody>
          <a:bodyPr wrap="none" rtlCol="0" anchor="t">
            <a:spAutoFit/>
          </a:bodyPr>
          <a:p>
            <a:r>
              <a:rPr lang="zh-CN" altLang="en-US" b="1" dirty="0">
                <a:solidFill>
                  <a:srgbClr val="CE1400"/>
                </a:solidFill>
                <a:latin typeface="Times New Roman" panose="02020603050405020304" pitchFamily="18" charset="0"/>
                <a:ea typeface="隶书" panose="02010509060101010101" pitchFamily="49" charset="-122"/>
                <a:sym typeface="+mn-ea"/>
              </a:rPr>
              <a:t>运动的宗旨和使命</a:t>
            </a:r>
            <a:endParaRPr lang="zh-CN" altLang="en-US"/>
          </a:p>
        </p:txBody>
      </p:sp>
      <p:pic>
        <p:nvPicPr>
          <p:cNvPr id="47109" name="图片 47108" descr="Img244182087"/>
          <p:cNvPicPr>
            <a:picLocks noChangeAspect="1"/>
          </p:cNvPicPr>
          <p:nvPr/>
        </p:nvPicPr>
        <p:blipFill>
          <a:blip r:embed="rId1"/>
          <a:stretch>
            <a:fillRect/>
          </a:stretch>
        </p:blipFill>
        <p:spPr>
          <a:xfrm>
            <a:off x="455930" y="339725"/>
            <a:ext cx="984885" cy="845820"/>
          </a:xfrm>
          <a:prstGeom prst="rect">
            <a:avLst/>
          </a:prstGeom>
          <a:noFill/>
          <a:ln w="9525">
            <a:noFill/>
          </a:ln>
        </p:spPr>
      </p:pic>
      <p:pic>
        <p:nvPicPr>
          <p:cNvPr id="5" name="图片 4" descr="图片1"/>
          <p:cNvPicPr>
            <a:picLocks noChangeAspect="1"/>
          </p:cNvPicPr>
          <p:nvPr/>
        </p:nvPicPr>
        <p:blipFill>
          <a:blip r:embed="rId2"/>
          <a:stretch>
            <a:fillRect/>
          </a:stretch>
        </p:blipFill>
        <p:spPr>
          <a:xfrm>
            <a:off x="-6350" y="5917565"/>
            <a:ext cx="9156700" cy="922020"/>
          </a:xfrm>
          <a:prstGeom prst="rect">
            <a:avLst/>
          </a:prstGeom>
        </p:spPr>
      </p:pic>
    </p:spTree>
  </p:cSld>
  <p:clrMapOvr>
    <a:masterClrMapping/>
  </p:clrMapOvr>
  <p:transition advTm="15000">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p:nvPr>
        </p:nvSpPr>
        <p:spPr>
          <a:xfrm>
            <a:off x="2244725" y="432435"/>
            <a:ext cx="3913505" cy="1094105"/>
          </a:xfrm>
        </p:spPr>
        <p:txBody>
          <a:bodyPr/>
          <a:p>
            <a:pPr marL="0" indent="0">
              <a:buNone/>
            </a:pPr>
            <a:r>
              <a:rPr lang="zh-CN" altLang="en-US" sz="5400" b="1" dirty="0">
                <a:solidFill>
                  <a:srgbClr val="CE1400"/>
                </a:solidFill>
                <a:latin typeface="Times New Roman" panose="02020603050405020304" pitchFamily="18" charset="0"/>
                <a:ea typeface="隶书" panose="02010509060101010101" pitchFamily="49" charset="-122"/>
              </a:rPr>
              <a:t>具体内容：</a:t>
            </a:r>
            <a:endParaRPr lang="zh-CN" altLang="en-US" sz="5400" b="1" dirty="0">
              <a:solidFill>
                <a:srgbClr val="CE1400"/>
              </a:solidFill>
              <a:latin typeface="Times New Roman" panose="02020603050405020304" pitchFamily="18" charset="0"/>
              <a:ea typeface="隶书" panose="02010509060101010101" pitchFamily="49" charset="-122"/>
            </a:endParaRPr>
          </a:p>
        </p:txBody>
      </p:sp>
      <p:pic>
        <p:nvPicPr>
          <p:cNvPr id="47109" name="图片 47108" descr="Img244182087"/>
          <p:cNvPicPr>
            <a:picLocks noChangeAspect="1"/>
          </p:cNvPicPr>
          <p:nvPr/>
        </p:nvPicPr>
        <p:blipFill>
          <a:blip r:embed="rId1"/>
          <a:stretch>
            <a:fillRect/>
          </a:stretch>
        </p:blipFill>
        <p:spPr>
          <a:xfrm>
            <a:off x="152400" y="24765"/>
            <a:ext cx="1600200" cy="1416050"/>
          </a:xfrm>
          <a:prstGeom prst="rect">
            <a:avLst/>
          </a:prstGeom>
          <a:noFill/>
          <a:ln w="9525">
            <a:noFill/>
          </a:ln>
        </p:spPr>
      </p:pic>
      <p:pic>
        <p:nvPicPr>
          <p:cNvPr id="4" name="图片 3" descr="图片1"/>
          <p:cNvPicPr>
            <a:picLocks noChangeAspect="1"/>
          </p:cNvPicPr>
          <p:nvPr/>
        </p:nvPicPr>
        <p:blipFill>
          <a:blip r:embed="rId2"/>
          <a:stretch>
            <a:fillRect/>
          </a:stretch>
        </p:blipFill>
        <p:spPr>
          <a:xfrm>
            <a:off x="-6350" y="6079490"/>
            <a:ext cx="9156700" cy="790575"/>
          </a:xfrm>
          <a:prstGeom prst="rect">
            <a:avLst/>
          </a:prstGeom>
        </p:spPr>
      </p:pic>
      <p:sp>
        <p:nvSpPr>
          <p:cNvPr id="5" name="文本框 4"/>
          <p:cNvSpPr txBox="1"/>
          <p:nvPr/>
        </p:nvSpPr>
        <p:spPr>
          <a:xfrm>
            <a:off x="1966595" y="1794510"/>
            <a:ext cx="4855845" cy="4154170"/>
          </a:xfrm>
          <a:prstGeom prst="rect">
            <a:avLst/>
          </a:prstGeom>
          <a:noFill/>
        </p:spPr>
        <p:txBody>
          <a:bodyPr wrap="square" rtlCol="0">
            <a:spAutoFit/>
          </a:bodyPr>
          <a:p>
            <a:pPr algn="l"/>
            <a:r>
              <a:rPr lang="zh-CN" altLang="en-US" sz="2400" dirty="0">
                <a:solidFill>
                  <a:schemeClr val="tx1"/>
                </a:solidFill>
                <a:latin typeface="微软雅黑" panose="020B0503020204020204" charset="-122"/>
                <a:ea typeface="微软雅黑" panose="020B0503020204020204" charset="-122"/>
                <a:cs typeface="微软雅黑" panose="020B0503020204020204" charset="-122"/>
              </a:rPr>
              <a:t>1.红十字运动的起源</a:t>
            </a:r>
            <a:endParaRPr lang="zh-CN" altLang="en-US" sz="2400" dirty="0">
              <a:solidFill>
                <a:schemeClr val="tx1"/>
              </a:solidFill>
              <a:latin typeface="微软雅黑" panose="020B0503020204020204" charset="-122"/>
              <a:ea typeface="微软雅黑" panose="020B0503020204020204" charset="-122"/>
              <a:cs typeface="微软雅黑" panose="020B0503020204020204" charset="-122"/>
            </a:endParaRPr>
          </a:p>
          <a:p>
            <a:pPr algn="l"/>
            <a:endParaRPr lang="zh-CN" altLang="en-US" sz="2400" dirty="0">
              <a:solidFill>
                <a:schemeClr val="tx1"/>
              </a:solidFill>
              <a:latin typeface="微软雅黑" panose="020B0503020204020204" charset="-122"/>
              <a:ea typeface="微软雅黑" panose="020B0503020204020204" charset="-122"/>
              <a:cs typeface="微软雅黑" panose="020B0503020204020204" charset="-122"/>
            </a:endParaRPr>
          </a:p>
          <a:p>
            <a:pPr algn="l"/>
            <a:r>
              <a:rPr lang="zh-CN" altLang="en-US" sz="2400" dirty="0">
                <a:solidFill>
                  <a:schemeClr val="tx1"/>
                </a:solidFill>
                <a:latin typeface="微软雅黑" panose="020B0503020204020204" charset="-122"/>
                <a:ea typeface="微软雅黑" panose="020B0503020204020204" charset="-122"/>
                <a:cs typeface="微软雅黑" panose="020B0503020204020204" charset="-122"/>
              </a:rPr>
              <a:t>2.红十字运动的组成</a:t>
            </a:r>
            <a:endParaRPr lang="zh-CN" altLang="en-US" sz="2400" dirty="0">
              <a:solidFill>
                <a:schemeClr val="tx1"/>
              </a:solidFill>
              <a:latin typeface="微软雅黑" panose="020B0503020204020204" charset="-122"/>
              <a:ea typeface="微软雅黑" panose="020B0503020204020204" charset="-122"/>
              <a:cs typeface="微软雅黑" panose="020B0503020204020204" charset="-122"/>
            </a:endParaRPr>
          </a:p>
          <a:p>
            <a:pPr algn="l"/>
            <a:endParaRPr lang="zh-CN" altLang="en-US" sz="2400" dirty="0">
              <a:solidFill>
                <a:schemeClr val="tx1"/>
              </a:solidFill>
              <a:latin typeface="微软雅黑" panose="020B0503020204020204" charset="-122"/>
              <a:ea typeface="微软雅黑" panose="020B0503020204020204" charset="-122"/>
              <a:cs typeface="微软雅黑" panose="020B0503020204020204" charset="-122"/>
            </a:endParaRPr>
          </a:p>
          <a:p>
            <a:pPr algn="l"/>
            <a:r>
              <a:rPr lang="zh-CN" altLang="en-US" sz="2400" dirty="0">
                <a:solidFill>
                  <a:schemeClr val="tx1"/>
                </a:solidFill>
                <a:latin typeface="微软雅黑" panose="020B0503020204020204" charset="-122"/>
                <a:ea typeface="微软雅黑" panose="020B0503020204020204" charset="-122"/>
                <a:cs typeface="微软雅黑" panose="020B0503020204020204" charset="-122"/>
              </a:rPr>
              <a:t>3.红十字运动的基本原则</a:t>
            </a:r>
            <a:endParaRPr lang="zh-CN" altLang="en-US" sz="2400" dirty="0">
              <a:solidFill>
                <a:schemeClr val="tx1"/>
              </a:solidFill>
              <a:latin typeface="微软雅黑" panose="020B0503020204020204" charset="-122"/>
              <a:ea typeface="微软雅黑" panose="020B0503020204020204" charset="-122"/>
              <a:cs typeface="微软雅黑" panose="020B0503020204020204" charset="-122"/>
            </a:endParaRPr>
          </a:p>
          <a:p>
            <a:pPr algn="l"/>
            <a:endParaRPr lang="zh-CN" altLang="en-US" sz="2400" dirty="0">
              <a:solidFill>
                <a:schemeClr val="tx1"/>
              </a:solidFill>
              <a:latin typeface="微软雅黑" panose="020B0503020204020204" charset="-122"/>
              <a:ea typeface="微软雅黑" panose="020B0503020204020204" charset="-122"/>
              <a:cs typeface="微软雅黑" panose="020B0503020204020204" charset="-122"/>
            </a:endParaRPr>
          </a:p>
          <a:p>
            <a:pPr algn="l"/>
            <a:r>
              <a:rPr lang="zh-CN" altLang="en-US" sz="2400" dirty="0">
                <a:solidFill>
                  <a:schemeClr val="tx1"/>
                </a:solidFill>
                <a:latin typeface="微软雅黑" panose="020B0503020204020204" charset="-122"/>
                <a:ea typeface="微软雅黑" panose="020B0503020204020204" charset="-122"/>
                <a:cs typeface="微软雅黑" panose="020B0503020204020204" charset="-122"/>
              </a:rPr>
              <a:t>4.红十字运动标志</a:t>
            </a:r>
            <a:endParaRPr lang="zh-CN" altLang="en-US" sz="2400" dirty="0">
              <a:solidFill>
                <a:schemeClr val="tx1"/>
              </a:solidFill>
              <a:latin typeface="微软雅黑" panose="020B0503020204020204" charset="-122"/>
              <a:ea typeface="微软雅黑" panose="020B0503020204020204" charset="-122"/>
              <a:cs typeface="微软雅黑" panose="020B0503020204020204" charset="-122"/>
            </a:endParaRPr>
          </a:p>
          <a:p>
            <a:pPr algn="l"/>
            <a:endParaRPr lang="en-US" altLang="zh-CN" sz="2400">
              <a:solidFill>
                <a:schemeClr val="tx1"/>
              </a:solidFill>
              <a:latin typeface="微软雅黑" panose="020B0503020204020204" charset="-122"/>
              <a:ea typeface="微软雅黑" panose="020B0503020204020204" charset="-122"/>
            </a:endParaRPr>
          </a:p>
          <a:p>
            <a:pPr algn="l"/>
            <a:r>
              <a:rPr lang="en-US" altLang="zh-CN" sz="2400">
                <a:solidFill>
                  <a:schemeClr val="tx1"/>
                </a:solidFill>
                <a:latin typeface="微软雅黑" panose="020B0503020204020204" charset="-122"/>
                <a:ea typeface="微软雅黑" panose="020B0503020204020204" charset="-122"/>
              </a:rPr>
              <a:t>5.</a:t>
            </a:r>
            <a:r>
              <a:rPr lang="zh-CN" altLang="en-US" sz="2400">
                <a:solidFill>
                  <a:schemeClr val="tx1"/>
                </a:solidFill>
                <a:latin typeface="微软雅黑" panose="020B0503020204020204" charset="-122"/>
                <a:ea typeface="微软雅黑" panose="020B0503020204020204" charset="-122"/>
              </a:rPr>
              <a:t>红十字运动的主要纪念日</a:t>
            </a:r>
            <a:endParaRPr lang="zh-CN" altLang="en-US" sz="2400">
              <a:solidFill>
                <a:schemeClr val="tx1"/>
              </a:solidFill>
              <a:latin typeface="微软雅黑" panose="020B0503020204020204" charset="-122"/>
              <a:ea typeface="微软雅黑" panose="020B0503020204020204" charset="-122"/>
            </a:endParaRPr>
          </a:p>
          <a:p>
            <a:pPr algn="l"/>
            <a:endParaRPr lang="en-US" altLang="zh-CN" sz="2400">
              <a:solidFill>
                <a:schemeClr val="tx1"/>
              </a:solidFill>
              <a:latin typeface="微软雅黑" panose="020B0503020204020204" charset="-122"/>
              <a:ea typeface="微软雅黑" panose="020B0503020204020204" charset="-122"/>
            </a:endParaRPr>
          </a:p>
          <a:p>
            <a:pPr algn="l"/>
            <a:r>
              <a:rPr lang="en-US" altLang="zh-CN" sz="2400">
                <a:solidFill>
                  <a:schemeClr val="tx1"/>
                </a:solidFill>
                <a:latin typeface="微软雅黑" panose="020B0503020204020204" charset="-122"/>
                <a:ea typeface="微软雅黑" panose="020B0503020204020204" charset="-122"/>
              </a:rPr>
              <a:t>6.</a:t>
            </a:r>
            <a:r>
              <a:rPr lang="zh-CN" altLang="en-US" sz="2400">
                <a:solidFill>
                  <a:schemeClr val="tx1"/>
                </a:solidFill>
                <a:latin typeface="微软雅黑" panose="020B0503020204020204" charset="-122"/>
                <a:ea typeface="微软雅黑" panose="020B0503020204020204" charset="-122"/>
              </a:rPr>
              <a:t>中国红十字会的发展</a:t>
            </a:r>
            <a:endParaRPr lang="zh-CN" altLang="en-US" sz="2400">
              <a:solidFill>
                <a:schemeClr val="tx1"/>
              </a:solidFill>
              <a:latin typeface="微软雅黑" panose="020B0503020204020204" charset="-122"/>
              <a:ea typeface="微软雅黑" panose="020B0503020204020204" charset="-122"/>
            </a:endParaRPr>
          </a:p>
        </p:txBody>
      </p:sp>
    </p:spTree>
  </p:cSld>
  <p:clrMapOvr>
    <a:masterClrMapping/>
  </p:clrMapOvr>
  <p:transition advTm="15000">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4" name="矩形 87043"/>
          <p:cNvSpPr/>
          <p:nvPr/>
        </p:nvSpPr>
        <p:spPr>
          <a:xfrm>
            <a:off x="1371600" y="2514600"/>
            <a:ext cx="6629400" cy="1905000"/>
          </a:xfrm>
          <a:prstGeom prst="rect">
            <a:avLst/>
          </a:prstGeom>
        </p:spPr>
        <p:txBody>
          <a:bodyPr wrap="none" fromWordArt="1">
            <a:prstTxWarp prst="textPlain">
              <a:avLst>
                <a:gd name="adj" fmla="val 50000"/>
              </a:avLst>
            </a:prstTxWarp>
            <a:normAutofit/>
          </a:bodyPr>
          <a:p>
            <a:pPr algn="ctr"/>
            <a:endParaRPr lang="zh-CN" altLang="en-US" sz="5400" b="1" dirty="0">
              <a:solidFill>
                <a:srgbClr val="CE1400"/>
              </a:solidFill>
              <a:latin typeface="Times New Roman" panose="02020603050405020304" pitchFamily="18" charset="0"/>
              <a:ea typeface="隶书" panose="02010509060101010101" pitchFamily="49" charset="-122"/>
            </a:endParaRPr>
          </a:p>
        </p:txBody>
      </p:sp>
      <p:grpSp>
        <p:nvGrpSpPr>
          <p:cNvPr id="87045" name="组合 87044"/>
          <p:cNvGrpSpPr/>
          <p:nvPr/>
        </p:nvGrpSpPr>
        <p:grpSpPr>
          <a:xfrm>
            <a:off x="-252095" y="-242570"/>
            <a:ext cx="9318302" cy="3837305"/>
            <a:chOff x="-17" y="0"/>
            <a:chExt cx="5870" cy="4320"/>
          </a:xfrm>
        </p:grpSpPr>
        <p:sp>
          <p:nvSpPr>
            <p:cNvPr id="87046" name="矩形 87045"/>
            <p:cNvSpPr/>
            <p:nvPr/>
          </p:nvSpPr>
          <p:spPr>
            <a:xfrm>
              <a:off x="93" y="1430"/>
              <a:ext cx="5760" cy="2179"/>
            </a:xfrm>
            <a:prstGeom prst="rect">
              <a:avLst/>
            </a:prstGeom>
            <a:noFill/>
            <a:ln w="9525">
              <a:noFill/>
            </a:ln>
          </p:spPr>
          <p:txBody>
            <a:bodyPr/>
            <a:p>
              <a:r>
                <a:rPr lang="zh-CN" altLang="en-US" b="1" dirty="0">
                  <a:solidFill>
                    <a:srgbClr val="CE1400"/>
                  </a:solidFill>
                  <a:latin typeface="Times New Roman" panose="02020603050405020304" pitchFamily="18" charset="0"/>
                  <a:ea typeface="隶书" panose="02010509060101010101" pitchFamily="49" charset="-122"/>
                  <a:sym typeface="+mn-ea"/>
                </a:rPr>
                <a:t>三、红十字运动的基本原则</a:t>
              </a:r>
              <a:endParaRPr lang="zh-CN" altLang="en-US" b="1" dirty="0">
                <a:solidFill>
                  <a:srgbClr val="CE1400"/>
                </a:solidFill>
                <a:latin typeface="Times New Roman" panose="02020603050405020304" pitchFamily="18" charset="0"/>
                <a:ea typeface="隶书" panose="02010509060101010101" pitchFamily="49" charset="-122"/>
              </a:endParaRPr>
            </a:p>
            <a:p>
              <a:endParaRPr lang="zh-CN" altLang="en-US" b="1" dirty="0">
                <a:solidFill>
                  <a:srgbClr val="CE1400"/>
                </a:solidFill>
                <a:latin typeface="Times New Roman" panose="02020603050405020304" pitchFamily="18" charset="0"/>
                <a:ea typeface="隶书" panose="02010509060101010101" pitchFamily="49" charset="-122"/>
              </a:endParaRPr>
            </a:p>
          </p:txBody>
        </p:sp>
        <p:sp>
          <p:nvSpPr>
            <p:cNvPr id="87047" name="矩形 87046"/>
            <p:cNvSpPr/>
            <p:nvPr/>
          </p:nvSpPr>
          <p:spPr>
            <a:xfrm>
              <a:off x="0" y="0"/>
              <a:ext cx="1008" cy="4320"/>
            </a:xfrm>
            <a:prstGeom prst="rect">
              <a:avLst/>
            </a:prstGeom>
            <a:noFill/>
            <a:ln w="9525">
              <a:noFill/>
            </a:ln>
          </p:spPr>
          <p:txBody>
            <a:bodyPr wrap="none" anchor="ctr"/>
            <a:p>
              <a:pPr>
                <a:buClr>
                  <a:schemeClr val="bg1"/>
                </a:buClr>
              </a:pPr>
              <a:endParaRPr sz="2400" dirty="0">
                <a:solidFill>
                  <a:schemeClr val="tx1"/>
                </a:solidFill>
                <a:latin typeface="Times New Roman" panose="02020603050405020304" pitchFamily="18" charset="0"/>
                <a:ea typeface="隶书" panose="02010509060101010101" pitchFamily="49" charset="-122"/>
              </a:endParaRPr>
            </a:p>
          </p:txBody>
        </p:sp>
        <p:sp>
          <p:nvSpPr>
            <p:cNvPr id="87048" name="文本框 87047"/>
            <p:cNvSpPr txBox="1"/>
            <p:nvPr/>
          </p:nvSpPr>
          <p:spPr>
            <a:xfrm rot="10800000">
              <a:off x="-17" y="3996"/>
              <a:ext cx="423" cy="58"/>
            </a:xfrm>
            <a:prstGeom prst="rect">
              <a:avLst/>
            </a:prstGeom>
            <a:noFill/>
            <a:ln w="9525">
              <a:noFill/>
            </a:ln>
          </p:spPr>
          <p:txBody>
            <a:bodyPr rot="10800000" vert="eaVert" wrap="square" anchor="t">
              <a:spAutoFit/>
            </a:bodyPr>
            <a:p>
              <a:pPr algn="l">
                <a:buClr>
                  <a:schemeClr val="bg1"/>
                </a:buClr>
              </a:pPr>
              <a:endParaRPr sz="3200" b="1" dirty="0">
                <a:solidFill>
                  <a:srgbClr val="FFFF00"/>
                </a:solidFill>
                <a:effectLst>
                  <a:outerShdw blurRad="38100" dist="38100" dir="2700000">
                    <a:srgbClr val="C0C0C0"/>
                  </a:outerShdw>
                </a:effectLst>
                <a:latin typeface="Times New Roman" panose="02020603050405020304" pitchFamily="18" charset="0"/>
                <a:ea typeface="隶书" panose="02010509060101010101" pitchFamily="49" charset="-122"/>
              </a:endParaRPr>
            </a:p>
          </p:txBody>
        </p:sp>
        <p:sp>
          <p:nvSpPr>
            <p:cNvPr id="87049" name="文本框 87048"/>
            <p:cNvSpPr txBox="1"/>
            <p:nvPr/>
          </p:nvSpPr>
          <p:spPr>
            <a:xfrm>
              <a:off x="508" y="1056"/>
              <a:ext cx="462" cy="2928"/>
            </a:xfrm>
            <a:prstGeom prst="rect">
              <a:avLst/>
            </a:prstGeom>
            <a:noFill/>
            <a:ln w="9525">
              <a:noFill/>
            </a:ln>
          </p:spPr>
          <p:txBody>
            <a:bodyPr vert="eaVert">
              <a:spAutoFit/>
            </a:bodyPr>
            <a:p>
              <a:pPr algn="dist">
                <a:buClr>
                  <a:schemeClr val="bg1"/>
                </a:buClr>
              </a:pPr>
              <a:endParaRPr sz="3600" dirty="0">
                <a:solidFill>
                  <a:srgbClr val="FFFFFF"/>
                </a:solidFill>
                <a:effectLst>
                  <a:outerShdw blurRad="38100" dist="38100" dir="2700000">
                    <a:srgbClr val="C0C0C0"/>
                  </a:outerShdw>
                </a:effectLst>
                <a:latin typeface="Times New Roman" panose="02020603050405020304" pitchFamily="18" charset="0"/>
                <a:ea typeface="隶书" panose="02010509060101010101" pitchFamily="49" charset="-122"/>
              </a:endParaRPr>
            </a:p>
          </p:txBody>
        </p:sp>
      </p:grpSp>
      <p:pic>
        <p:nvPicPr>
          <p:cNvPr id="47109" name="图片 47108" descr="Img244182087"/>
          <p:cNvPicPr>
            <a:picLocks noChangeAspect="1"/>
          </p:cNvPicPr>
          <p:nvPr/>
        </p:nvPicPr>
        <p:blipFill>
          <a:blip r:embed="rId1"/>
          <a:stretch>
            <a:fillRect/>
          </a:stretch>
        </p:blipFill>
        <p:spPr>
          <a:xfrm>
            <a:off x="440055" y="223520"/>
            <a:ext cx="1015365" cy="871220"/>
          </a:xfrm>
          <a:prstGeom prst="rect">
            <a:avLst/>
          </a:prstGeom>
          <a:noFill/>
          <a:ln w="9525">
            <a:noFill/>
          </a:ln>
        </p:spPr>
      </p:pic>
      <p:pic>
        <p:nvPicPr>
          <p:cNvPr id="3" name="图片 2" descr="图片1"/>
          <p:cNvPicPr>
            <a:picLocks noChangeAspect="1"/>
          </p:cNvPicPr>
          <p:nvPr/>
        </p:nvPicPr>
        <p:blipFill>
          <a:blip r:embed="rId2"/>
          <a:stretch>
            <a:fillRect/>
          </a:stretch>
        </p:blipFill>
        <p:spPr>
          <a:xfrm>
            <a:off x="-6350" y="5917565"/>
            <a:ext cx="9156700" cy="922020"/>
          </a:xfrm>
          <a:prstGeom prst="rect">
            <a:avLst/>
          </a:prstGeom>
        </p:spPr>
      </p:pic>
      <p:sp>
        <p:nvSpPr>
          <p:cNvPr id="6" name="矩形 5"/>
          <p:cNvSpPr/>
          <p:nvPr/>
        </p:nvSpPr>
        <p:spPr>
          <a:xfrm>
            <a:off x="917575" y="2040255"/>
            <a:ext cx="7536815" cy="560705"/>
          </a:xfrm>
          <a:prstGeom prst="rect">
            <a:avLst/>
          </a:prstGeom>
        </p:spPr>
        <p:txBody>
          <a:bodyPr wrap="square">
            <a:spAutoFit/>
          </a:bodyPr>
          <a:p>
            <a:pPr>
              <a:lnSpc>
                <a:spcPts val="3660"/>
              </a:lnSpc>
            </a:pPr>
            <a:r>
              <a:rPr lang="zh-CN" altLang="en-US" sz="2400" dirty="0" smtClean="0">
                <a:solidFill>
                  <a:schemeClr val="accent2"/>
                </a:solidFill>
                <a:latin typeface="微软雅黑" panose="020B0503020204020204" charset="-122"/>
                <a:ea typeface="微软雅黑" panose="020B0503020204020204" charset="-122"/>
                <a:cs typeface="微软雅黑" panose="020B0503020204020204" charset="-122"/>
              </a:rPr>
              <a:t>人道、公正、中立、独立、志愿服务、统一、普遍</a:t>
            </a:r>
            <a:endParaRPr lang="zh-CN" altLang="en-US" sz="2400" dirty="0">
              <a:solidFill>
                <a:schemeClr val="accent2"/>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68350" y="2962910"/>
            <a:ext cx="7232650" cy="2437765"/>
          </a:xfrm>
          <a:prstGeom prst="rect">
            <a:avLst/>
          </a:prstGeom>
          <a:noFill/>
        </p:spPr>
        <p:txBody>
          <a:bodyPr wrap="square" rtlCol="0" anchor="t">
            <a:spAutoFit/>
          </a:bodyPr>
          <a:p>
            <a:pPr algn="l">
              <a:lnSpc>
                <a:spcPts val="3660"/>
              </a:lnSpc>
            </a:pPr>
            <a:r>
              <a:rPr lang="en-US" altLang="zh-CN" sz="2000" dirty="0" smtClean="0">
                <a:latin typeface="微软雅黑" panose="020B0503020204020204" charset="-122"/>
                <a:ea typeface="微软雅黑" panose="020B0503020204020204" charset="-122"/>
                <a:cs typeface="微软雅黑" panose="020B0503020204020204" charset="-122"/>
                <a:sym typeface="+mn-ea"/>
              </a:rPr>
              <a:t>    </a:t>
            </a:r>
            <a:r>
              <a:rPr lang="zh-CN" altLang="en-US" sz="2000" dirty="0" smtClean="0">
                <a:latin typeface="微软雅黑" panose="020B0503020204020204" charset="-122"/>
                <a:ea typeface="微软雅黑" panose="020B0503020204020204" charset="-122"/>
                <a:cs typeface="微软雅黑" panose="020B0503020204020204" charset="-122"/>
                <a:sym typeface="+mn-ea"/>
              </a:rPr>
              <a:t>七项基本原则，是红十字运动的灵魂，是红十字运动的理想和崇高信念。是红十字运动和红十字会区别于其他运动、区别于其他组织的根本标志。七项基本原则是目标、是所有红十字人为之奋斗的理想，也是我们实现理想的原则、依据、方法和工具</a:t>
            </a:r>
            <a:endParaRPr lang="zh-CN" altLang="en-US" sz="2000"/>
          </a:p>
        </p:txBody>
      </p:sp>
    </p:spTree>
  </p:cSld>
  <p:clrMapOvr>
    <a:masterClrMapping/>
  </p:clrMapOvr>
  <p:transition advTm="15000">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219" name="组合 9218"/>
          <p:cNvGrpSpPr/>
          <p:nvPr/>
        </p:nvGrpSpPr>
        <p:grpSpPr>
          <a:xfrm>
            <a:off x="785813" y="2143125"/>
            <a:ext cx="7507287" cy="1649413"/>
            <a:chOff x="0" y="0"/>
            <a:chExt cx="7507287" cy="1236914"/>
          </a:xfrm>
        </p:grpSpPr>
        <p:pic>
          <p:nvPicPr>
            <p:cNvPr id="14339" name="Picture 5"/>
            <p:cNvPicPr>
              <a:picLocks noChangeAspect="1"/>
            </p:cNvPicPr>
            <p:nvPr/>
          </p:nvPicPr>
          <p:blipFill>
            <a:blip r:embed="rId1"/>
            <a:stretch>
              <a:fillRect/>
            </a:stretch>
          </p:blipFill>
          <p:spPr>
            <a:xfrm>
              <a:off x="0" y="65835"/>
              <a:ext cx="1598612" cy="749300"/>
            </a:xfrm>
            <a:prstGeom prst="rect">
              <a:avLst/>
            </a:prstGeom>
            <a:noFill/>
            <a:ln w="9525">
              <a:noFill/>
            </a:ln>
          </p:spPr>
        </p:pic>
        <p:sp>
          <p:nvSpPr>
            <p:cNvPr id="14340" name="Text Box 4"/>
            <p:cNvSpPr/>
            <p:nvPr/>
          </p:nvSpPr>
          <p:spPr>
            <a:xfrm>
              <a:off x="214312" y="959531"/>
              <a:ext cx="928688" cy="277383"/>
            </a:xfrm>
            <a:prstGeom prst="rect">
              <a:avLst/>
            </a:prstGeom>
            <a:solidFill>
              <a:srgbClr val="EE0000"/>
            </a:solidFill>
            <a:ln w="12700">
              <a:noFill/>
            </a:ln>
          </p:spPr>
          <p:txBody>
            <a:bodyPr anchor="t">
              <a:spAutoFit/>
            </a:bodyPr>
            <a:p>
              <a:pPr algn="ctr"/>
              <a:r>
                <a:rPr lang="zh-CN" altLang="en-US" sz="1800" dirty="0">
                  <a:solidFill>
                    <a:schemeClr val="bg1"/>
                  </a:solidFill>
                  <a:latin typeface="华文楷体" panose="02010600040101010101" pitchFamily="2" charset="-122"/>
                  <a:ea typeface="华文楷体" panose="02010600040101010101" pitchFamily="2" charset="-122"/>
                  <a:sym typeface="微软雅黑" panose="020B0503020204020204" charset="-122"/>
                </a:rPr>
                <a:t>人道</a:t>
              </a:r>
              <a:endParaRPr lang="zh-CN" altLang="en-US" sz="1800" dirty="0">
                <a:solidFill>
                  <a:schemeClr val="bg1"/>
                </a:solidFill>
                <a:latin typeface="华文楷体" panose="02010600040101010101" pitchFamily="2" charset="-122"/>
                <a:ea typeface="华文楷体" panose="02010600040101010101" pitchFamily="2" charset="-122"/>
                <a:sym typeface="微软雅黑" panose="020B0503020204020204" charset="-122"/>
              </a:endParaRPr>
            </a:p>
          </p:txBody>
        </p:sp>
        <p:pic>
          <p:nvPicPr>
            <p:cNvPr id="14341" name="Picture 5"/>
            <p:cNvPicPr>
              <a:picLocks noChangeAspect="1"/>
            </p:cNvPicPr>
            <p:nvPr/>
          </p:nvPicPr>
          <p:blipFill>
            <a:blip r:embed="rId2"/>
            <a:stretch>
              <a:fillRect/>
            </a:stretch>
          </p:blipFill>
          <p:spPr>
            <a:xfrm>
              <a:off x="1857375" y="0"/>
              <a:ext cx="1643062" cy="930275"/>
            </a:xfrm>
            <a:prstGeom prst="rect">
              <a:avLst/>
            </a:prstGeom>
            <a:noFill/>
            <a:ln w="9525">
              <a:noFill/>
            </a:ln>
          </p:spPr>
        </p:pic>
        <p:sp>
          <p:nvSpPr>
            <p:cNvPr id="14342" name="Rectangle 6"/>
            <p:cNvSpPr/>
            <p:nvPr/>
          </p:nvSpPr>
          <p:spPr>
            <a:xfrm>
              <a:off x="2262187" y="959531"/>
              <a:ext cx="857250" cy="277383"/>
            </a:xfrm>
            <a:prstGeom prst="rect">
              <a:avLst/>
            </a:prstGeom>
            <a:solidFill>
              <a:srgbClr val="EE0000"/>
            </a:solidFill>
            <a:ln w="12700">
              <a:noFill/>
            </a:ln>
          </p:spPr>
          <p:txBody>
            <a:bodyPr anchor="t">
              <a:spAutoFit/>
            </a:bodyPr>
            <a:p>
              <a:pPr algn="ctr"/>
              <a:r>
                <a:rPr lang="zh-CN" altLang="en-US" sz="1800" dirty="0">
                  <a:solidFill>
                    <a:schemeClr val="bg1"/>
                  </a:solidFill>
                  <a:latin typeface="华文楷体" panose="02010600040101010101" pitchFamily="2" charset="-122"/>
                  <a:ea typeface="华文楷体" panose="02010600040101010101" pitchFamily="2" charset="-122"/>
                  <a:sym typeface="微软雅黑" panose="020B0503020204020204" charset="-122"/>
                </a:rPr>
                <a:t>公正</a:t>
              </a:r>
              <a:endParaRPr lang="zh-CN" altLang="en-US" sz="1800" dirty="0">
                <a:solidFill>
                  <a:schemeClr val="bg1"/>
                </a:solidFill>
                <a:latin typeface="华文楷体" panose="02010600040101010101" pitchFamily="2" charset="-122"/>
                <a:ea typeface="华文楷体" panose="02010600040101010101" pitchFamily="2" charset="-122"/>
                <a:sym typeface="微软雅黑" panose="020B0503020204020204" charset="-122"/>
              </a:endParaRPr>
            </a:p>
          </p:txBody>
        </p:sp>
        <p:pic>
          <p:nvPicPr>
            <p:cNvPr id="14343" name="Picture 2"/>
            <p:cNvPicPr>
              <a:picLocks noChangeAspect="1"/>
            </p:cNvPicPr>
            <p:nvPr/>
          </p:nvPicPr>
          <p:blipFill>
            <a:blip r:embed="rId3"/>
            <a:stretch>
              <a:fillRect/>
            </a:stretch>
          </p:blipFill>
          <p:spPr>
            <a:xfrm>
              <a:off x="3786187" y="65835"/>
              <a:ext cx="1619250" cy="785812"/>
            </a:xfrm>
            <a:prstGeom prst="rect">
              <a:avLst/>
            </a:prstGeom>
            <a:noFill/>
            <a:ln w="9525">
              <a:noFill/>
            </a:ln>
          </p:spPr>
        </p:pic>
        <p:pic>
          <p:nvPicPr>
            <p:cNvPr id="14344" name="Picture 2"/>
            <p:cNvPicPr>
              <a:picLocks noChangeAspect="1"/>
            </p:cNvPicPr>
            <p:nvPr/>
          </p:nvPicPr>
          <p:blipFill>
            <a:blip r:embed="rId4"/>
            <a:stretch>
              <a:fillRect/>
            </a:stretch>
          </p:blipFill>
          <p:spPr>
            <a:xfrm>
              <a:off x="5929312" y="65835"/>
              <a:ext cx="1577975" cy="755650"/>
            </a:xfrm>
            <a:prstGeom prst="rect">
              <a:avLst/>
            </a:prstGeom>
            <a:noFill/>
            <a:ln w="9525">
              <a:noFill/>
            </a:ln>
          </p:spPr>
        </p:pic>
        <p:sp>
          <p:nvSpPr>
            <p:cNvPr id="14345" name="Text Box 4"/>
            <p:cNvSpPr/>
            <p:nvPr/>
          </p:nvSpPr>
          <p:spPr>
            <a:xfrm>
              <a:off x="4238625" y="959531"/>
              <a:ext cx="928687" cy="277383"/>
            </a:xfrm>
            <a:prstGeom prst="rect">
              <a:avLst/>
            </a:prstGeom>
            <a:solidFill>
              <a:srgbClr val="EE0000"/>
            </a:solidFill>
            <a:ln w="12700">
              <a:noFill/>
            </a:ln>
          </p:spPr>
          <p:txBody>
            <a:bodyPr anchor="t">
              <a:spAutoFit/>
            </a:bodyPr>
            <a:p>
              <a:pPr algn="ctr"/>
              <a:r>
                <a:rPr lang="zh-CN" altLang="en-US" sz="1800" dirty="0">
                  <a:solidFill>
                    <a:schemeClr val="bg1"/>
                  </a:solidFill>
                  <a:latin typeface="华文楷体" panose="02010600040101010101" pitchFamily="2" charset="-122"/>
                  <a:ea typeface="华文楷体" panose="02010600040101010101" pitchFamily="2" charset="-122"/>
                  <a:sym typeface="微软雅黑" panose="020B0503020204020204" charset="-122"/>
                </a:rPr>
                <a:t>中立</a:t>
              </a:r>
              <a:endParaRPr lang="zh-CN" altLang="en-US" sz="1800" dirty="0">
                <a:solidFill>
                  <a:schemeClr val="bg1"/>
                </a:solidFill>
                <a:latin typeface="华文楷体" panose="02010600040101010101" pitchFamily="2" charset="-122"/>
                <a:ea typeface="华文楷体" panose="02010600040101010101" pitchFamily="2" charset="-122"/>
                <a:sym typeface="微软雅黑" panose="020B0503020204020204" charset="-122"/>
              </a:endParaRPr>
            </a:p>
          </p:txBody>
        </p:sp>
        <p:sp>
          <p:nvSpPr>
            <p:cNvPr id="14346" name="Text Box 4"/>
            <p:cNvSpPr/>
            <p:nvPr/>
          </p:nvSpPr>
          <p:spPr>
            <a:xfrm>
              <a:off x="6286500" y="959531"/>
              <a:ext cx="928687" cy="277383"/>
            </a:xfrm>
            <a:prstGeom prst="rect">
              <a:avLst/>
            </a:prstGeom>
            <a:solidFill>
              <a:srgbClr val="EE0000"/>
            </a:solidFill>
            <a:ln w="12700">
              <a:noFill/>
            </a:ln>
          </p:spPr>
          <p:txBody>
            <a:bodyPr anchor="t">
              <a:spAutoFit/>
            </a:bodyPr>
            <a:p>
              <a:pPr algn="ctr"/>
              <a:r>
                <a:rPr lang="zh-CN" altLang="en-US" sz="1800" dirty="0">
                  <a:solidFill>
                    <a:schemeClr val="bg1"/>
                  </a:solidFill>
                  <a:latin typeface="华文楷体" panose="02010600040101010101" pitchFamily="2" charset="-122"/>
                  <a:ea typeface="华文楷体" panose="02010600040101010101" pitchFamily="2" charset="-122"/>
                  <a:sym typeface="微软雅黑" panose="020B0503020204020204" charset="-122"/>
                </a:rPr>
                <a:t>独立</a:t>
              </a:r>
              <a:endParaRPr lang="zh-CN" altLang="en-US" sz="1800" dirty="0">
                <a:solidFill>
                  <a:schemeClr val="bg1"/>
                </a:solidFill>
                <a:latin typeface="华文楷体" panose="02010600040101010101" pitchFamily="2" charset="-122"/>
                <a:ea typeface="华文楷体" panose="02010600040101010101" pitchFamily="2" charset="-122"/>
                <a:sym typeface="微软雅黑" panose="020B0503020204020204" charset="-122"/>
              </a:endParaRPr>
            </a:p>
          </p:txBody>
        </p:sp>
      </p:grpSp>
      <p:grpSp>
        <p:nvGrpSpPr>
          <p:cNvPr id="9228" name="组合 9227"/>
          <p:cNvGrpSpPr/>
          <p:nvPr/>
        </p:nvGrpSpPr>
        <p:grpSpPr>
          <a:xfrm>
            <a:off x="1928813" y="4143375"/>
            <a:ext cx="5770562" cy="1592263"/>
            <a:chOff x="0" y="0"/>
            <a:chExt cx="5770562" cy="1193443"/>
          </a:xfrm>
        </p:grpSpPr>
        <p:pic>
          <p:nvPicPr>
            <p:cNvPr id="14348" name="Picture 2"/>
            <p:cNvPicPr>
              <a:picLocks noChangeAspect="1"/>
            </p:cNvPicPr>
            <p:nvPr/>
          </p:nvPicPr>
          <p:blipFill>
            <a:blip r:embed="rId5"/>
            <a:stretch>
              <a:fillRect/>
            </a:stretch>
          </p:blipFill>
          <p:spPr>
            <a:xfrm>
              <a:off x="0" y="0"/>
              <a:ext cx="1714500" cy="925513"/>
            </a:xfrm>
            <a:prstGeom prst="rect">
              <a:avLst/>
            </a:prstGeom>
            <a:noFill/>
            <a:ln w="9525">
              <a:noFill/>
            </a:ln>
          </p:spPr>
        </p:pic>
        <p:pic>
          <p:nvPicPr>
            <p:cNvPr id="14349" name="Picture 2"/>
            <p:cNvPicPr>
              <a:picLocks noChangeAspect="1"/>
            </p:cNvPicPr>
            <p:nvPr/>
          </p:nvPicPr>
          <p:blipFill>
            <a:blip r:embed="rId6"/>
            <a:stretch>
              <a:fillRect/>
            </a:stretch>
          </p:blipFill>
          <p:spPr>
            <a:xfrm>
              <a:off x="2143125" y="101600"/>
              <a:ext cx="1500187" cy="755650"/>
            </a:xfrm>
            <a:prstGeom prst="rect">
              <a:avLst/>
            </a:prstGeom>
            <a:noFill/>
            <a:ln w="9525">
              <a:noFill/>
            </a:ln>
          </p:spPr>
        </p:pic>
        <p:pic>
          <p:nvPicPr>
            <p:cNvPr id="14350" name="Picture 2"/>
            <p:cNvPicPr>
              <a:picLocks noChangeAspect="1"/>
            </p:cNvPicPr>
            <p:nvPr/>
          </p:nvPicPr>
          <p:blipFill>
            <a:blip r:embed="rId7"/>
            <a:stretch>
              <a:fillRect/>
            </a:stretch>
          </p:blipFill>
          <p:spPr>
            <a:xfrm>
              <a:off x="4000500" y="71438"/>
              <a:ext cx="1770062" cy="857250"/>
            </a:xfrm>
            <a:prstGeom prst="rect">
              <a:avLst/>
            </a:prstGeom>
            <a:noFill/>
            <a:ln w="9525">
              <a:noFill/>
            </a:ln>
          </p:spPr>
        </p:pic>
        <p:sp>
          <p:nvSpPr>
            <p:cNvPr id="14351" name="Text Box 4"/>
            <p:cNvSpPr/>
            <p:nvPr/>
          </p:nvSpPr>
          <p:spPr>
            <a:xfrm>
              <a:off x="71437" y="916202"/>
              <a:ext cx="1500188" cy="277241"/>
            </a:xfrm>
            <a:prstGeom prst="rect">
              <a:avLst/>
            </a:prstGeom>
            <a:solidFill>
              <a:srgbClr val="EE0000"/>
            </a:solidFill>
            <a:ln w="12700">
              <a:noFill/>
            </a:ln>
          </p:spPr>
          <p:txBody>
            <a:bodyPr anchor="t">
              <a:spAutoFit/>
            </a:bodyPr>
            <a:p>
              <a:pPr algn="ctr"/>
              <a:r>
                <a:rPr lang="zh-CN" altLang="en-US" sz="1800" dirty="0">
                  <a:solidFill>
                    <a:schemeClr val="bg1"/>
                  </a:solidFill>
                  <a:latin typeface="华文楷体" panose="02010600040101010101" pitchFamily="2" charset="-122"/>
                  <a:ea typeface="华文楷体" panose="02010600040101010101" pitchFamily="2" charset="-122"/>
                  <a:sym typeface="微软雅黑" panose="020B0503020204020204" charset="-122"/>
                </a:rPr>
                <a:t>志愿服务</a:t>
              </a:r>
              <a:endParaRPr lang="zh-CN" altLang="en-US" sz="1800" dirty="0">
                <a:solidFill>
                  <a:schemeClr val="bg1"/>
                </a:solidFill>
                <a:latin typeface="华文楷体" panose="02010600040101010101" pitchFamily="2" charset="-122"/>
                <a:ea typeface="华文楷体" panose="02010600040101010101" pitchFamily="2" charset="-122"/>
                <a:sym typeface="微软雅黑" panose="020B0503020204020204" charset="-122"/>
              </a:endParaRPr>
            </a:p>
          </p:txBody>
        </p:sp>
        <p:sp>
          <p:nvSpPr>
            <p:cNvPr id="14352" name="Text Box 4"/>
            <p:cNvSpPr/>
            <p:nvPr/>
          </p:nvSpPr>
          <p:spPr>
            <a:xfrm>
              <a:off x="2428875" y="916202"/>
              <a:ext cx="928687" cy="277241"/>
            </a:xfrm>
            <a:prstGeom prst="rect">
              <a:avLst/>
            </a:prstGeom>
            <a:solidFill>
              <a:srgbClr val="EE0000"/>
            </a:solidFill>
            <a:ln w="12700">
              <a:noFill/>
            </a:ln>
          </p:spPr>
          <p:txBody>
            <a:bodyPr anchor="t">
              <a:spAutoFit/>
            </a:bodyPr>
            <a:p>
              <a:pPr algn="ctr"/>
              <a:r>
                <a:rPr lang="zh-CN" altLang="en-US" sz="1800" dirty="0">
                  <a:solidFill>
                    <a:schemeClr val="bg1"/>
                  </a:solidFill>
                  <a:latin typeface="华文楷体" panose="02010600040101010101" pitchFamily="2" charset="-122"/>
                  <a:ea typeface="华文楷体" panose="02010600040101010101" pitchFamily="2" charset="-122"/>
                  <a:sym typeface="微软雅黑" panose="020B0503020204020204" charset="-122"/>
                </a:rPr>
                <a:t>统一</a:t>
              </a:r>
              <a:endParaRPr lang="zh-CN" altLang="en-US" sz="1800" dirty="0">
                <a:solidFill>
                  <a:schemeClr val="bg1"/>
                </a:solidFill>
                <a:latin typeface="华文楷体" panose="02010600040101010101" pitchFamily="2" charset="-122"/>
                <a:ea typeface="华文楷体" panose="02010600040101010101" pitchFamily="2" charset="-122"/>
                <a:sym typeface="微软雅黑" panose="020B0503020204020204" charset="-122"/>
              </a:endParaRPr>
            </a:p>
          </p:txBody>
        </p:sp>
        <p:sp>
          <p:nvSpPr>
            <p:cNvPr id="14353" name="Text Box 4"/>
            <p:cNvSpPr/>
            <p:nvPr/>
          </p:nvSpPr>
          <p:spPr>
            <a:xfrm>
              <a:off x="4214812" y="916202"/>
              <a:ext cx="928688" cy="277241"/>
            </a:xfrm>
            <a:prstGeom prst="rect">
              <a:avLst/>
            </a:prstGeom>
            <a:solidFill>
              <a:srgbClr val="EE0000"/>
            </a:solidFill>
            <a:ln w="12700">
              <a:noFill/>
            </a:ln>
          </p:spPr>
          <p:txBody>
            <a:bodyPr anchor="t">
              <a:spAutoFit/>
            </a:bodyPr>
            <a:p>
              <a:pPr algn="ctr"/>
              <a:r>
                <a:rPr lang="zh-CN" altLang="en-US" sz="1800" dirty="0">
                  <a:solidFill>
                    <a:schemeClr val="bg1"/>
                  </a:solidFill>
                  <a:latin typeface="华文楷体" panose="02010600040101010101" pitchFamily="2" charset="-122"/>
                  <a:ea typeface="华文楷体" panose="02010600040101010101" pitchFamily="2" charset="-122"/>
                  <a:sym typeface="微软雅黑" panose="020B0503020204020204" charset="-122"/>
                </a:rPr>
                <a:t>普遍</a:t>
              </a:r>
              <a:endParaRPr lang="zh-CN" altLang="en-US" sz="1800" dirty="0">
                <a:solidFill>
                  <a:schemeClr val="bg1"/>
                </a:solidFill>
                <a:latin typeface="华文楷体" panose="02010600040101010101" pitchFamily="2" charset="-122"/>
                <a:ea typeface="华文楷体" panose="02010600040101010101" pitchFamily="2" charset="-122"/>
                <a:sym typeface="微软雅黑" panose="020B0503020204020204" charset="-122"/>
              </a:endParaRPr>
            </a:p>
          </p:txBody>
        </p:sp>
      </p:grpSp>
      <p:sp>
        <p:nvSpPr>
          <p:cNvPr id="14355" name="灯片编号占位符 19"/>
          <p:cNvSpPr>
            <a:spLocks noGrp="1"/>
          </p:cNvSpPr>
          <p:nvPr/>
        </p:nvSpPr>
        <p:spPr>
          <a:xfrm>
            <a:off x="6553200" y="6356350"/>
            <a:ext cx="2133600" cy="365125"/>
          </a:xfrm>
          <a:prstGeom prst="rect">
            <a:avLst/>
          </a:prstGeom>
          <a:noFill/>
          <a:ln w="9525">
            <a:noFill/>
          </a:ln>
        </p:spPr>
        <p:txBody>
          <a:bodyPr anchor="ctr"/>
          <a:p>
            <a:pPr algn="r"/>
            <a:fld id="{9A0DB2DC-4C9A-4742-B13C-FB6460FD3503}" type="slidenum">
              <a:rPr lang="zh-CN" altLang="en-US" sz="1200" dirty="0">
                <a:solidFill>
                  <a:srgbClr val="898989"/>
                </a:solidFill>
                <a:latin typeface="Franklin Gothic Book" panose="020B0503020102020204" pitchFamily="34" charset="0"/>
                <a:ea typeface="黑体" panose="02010609060101010101" pitchFamily="2" charset="-122"/>
                <a:sym typeface="Franklin Gothic Book" panose="020B0503020102020204" pitchFamily="34" charset="0"/>
              </a:rPr>
            </a:fld>
            <a:endParaRPr lang="zh-CN" altLang="en-US" sz="1200" dirty="0">
              <a:solidFill>
                <a:srgbClr val="898989"/>
              </a:solidFill>
              <a:latin typeface="Franklin Gothic Book" panose="020B0503020102020204" pitchFamily="34" charset="0"/>
              <a:ea typeface="黑体" panose="02010609060101010101" pitchFamily="2" charset="-122"/>
              <a:sym typeface="Franklin Gothic Book" panose="020B0503020102020204" pitchFamily="34" charset="0"/>
            </a:endParaRPr>
          </a:p>
        </p:txBody>
      </p:sp>
      <p:pic>
        <p:nvPicPr>
          <p:cNvPr id="47109" name="图片 47108" descr="Img244182087"/>
          <p:cNvPicPr>
            <a:picLocks noChangeAspect="1"/>
          </p:cNvPicPr>
          <p:nvPr/>
        </p:nvPicPr>
        <p:blipFill>
          <a:blip r:embed="rId8"/>
          <a:stretch>
            <a:fillRect/>
          </a:stretch>
        </p:blipFill>
        <p:spPr>
          <a:xfrm>
            <a:off x="491490" y="309880"/>
            <a:ext cx="1015365" cy="871220"/>
          </a:xfrm>
          <a:prstGeom prst="rect">
            <a:avLst/>
          </a:prstGeom>
          <a:noFill/>
          <a:ln w="9525">
            <a:noFill/>
          </a:ln>
        </p:spPr>
      </p:pic>
      <p:sp>
        <p:nvSpPr>
          <p:cNvPr id="2" name="文本框 1"/>
          <p:cNvSpPr txBox="1"/>
          <p:nvPr/>
        </p:nvSpPr>
        <p:spPr>
          <a:xfrm>
            <a:off x="1903095" y="621665"/>
            <a:ext cx="5796280" cy="768350"/>
          </a:xfrm>
          <a:prstGeom prst="rect">
            <a:avLst/>
          </a:prstGeom>
          <a:noFill/>
        </p:spPr>
        <p:txBody>
          <a:bodyPr wrap="none" rtlCol="0" anchor="t">
            <a:spAutoFit/>
          </a:bodyPr>
          <a:p>
            <a:r>
              <a:rPr lang="zh-CN" altLang="en-US" b="1" dirty="0">
                <a:solidFill>
                  <a:srgbClr val="CE1400"/>
                </a:solidFill>
                <a:latin typeface="Times New Roman" panose="02020603050405020304" pitchFamily="18" charset="0"/>
                <a:ea typeface="隶书" panose="02010509060101010101" pitchFamily="49" charset="-122"/>
                <a:sym typeface="+mn-ea"/>
              </a:rPr>
              <a:t>红十字运动的基本原则</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9219"/>
                                        </p:tgtEl>
                                        <p:attrNameLst>
                                          <p:attrName>style.visibility</p:attrName>
                                        </p:attrNameLst>
                                      </p:cBhvr>
                                      <p:to>
                                        <p:strVal val="visible"/>
                                      </p:to>
                                    </p:set>
                                    <p:animEffect filter="wipe(left)">
                                      <p:cBhvr>
                                        <p:cTn id="7" dur="3000"/>
                                        <p:tgtEl>
                                          <p:spTgt spid="9219"/>
                                        </p:tgtEl>
                                      </p:cBhvr>
                                    </p:animEffect>
                                  </p:childTnLst>
                                </p:cTn>
                              </p:par>
                            </p:childTnLst>
                          </p:cTn>
                        </p:par>
                        <p:par>
                          <p:cTn id="8" fill="hold">
                            <p:stCondLst>
                              <p:cond delay="4000"/>
                            </p:stCondLst>
                            <p:childTnLst>
                              <p:par>
                                <p:cTn id="9" presetID="22" presetClass="entr" presetSubtype="8" fill="hold" nodeType="afterEffect">
                                  <p:stCondLst>
                                    <p:cond delay="1000"/>
                                  </p:stCondLst>
                                  <p:childTnLst>
                                    <p:set>
                                      <p:cBhvr>
                                        <p:cTn id="10" dur="1" fill="hold">
                                          <p:stCondLst>
                                            <p:cond delay="0"/>
                                          </p:stCondLst>
                                        </p:cTn>
                                        <p:tgtEl>
                                          <p:spTgt spid="9228"/>
                                        </p:tgtEl>
                                        <p:attrNameLst>
                                          <p:attrName>style.visibility</p:attrName>
                                        </p:attrNameLst>
                                      </p:cBhvr>
                                      <p:to>
                                        <p:strVal val="visible"/>
                                      </p:to>
                                    </p:set>
                                    <p:animEffect filter="wipe(left)">
                                      <p:cBhvr>
                                        <p:cTn id="11" dur="3000"/>
                                        <p:tgtEl>
                                          <p:spTgt spid="9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矩形 28673"/>
          <p:cNvSpPr/>
          <p:nvPr/>
        </p:nvSpPr>
        <p:spPr>
          <a:xfrm>
            <a:off x="1419225" y="946150"/>
            <a:ext cx="7010400" cy="2379980"/>
          </a:xfrm>
          <a:prstGeom prst="rect">
            <a:avLst/>
          </a:prstGeom>
          <a:noFill/>
          <a:ln w="12700">
            <a:noFill/>
          </a:ln>
          <a:effectLst>
            <a:outerShdw dist="35921" dir="2699999" sy="50000" rotWithShape="0">
              <a:srgbClr val="875B0D"/>
            </a:outerShdw>
          </a:effectLst>
        </p:spPr>
        <p:txBody>
          <a:bodyPr>
            <a:spAutoFit/>
          </a:bodyPr>
          <a:p>
            <a:pPr algn="l">
              <a:lnSpc>
                <a:spcPct val="120000"/>
              </a:lnSpc>
              <a:spcBef>
                <a:spcPct val="20000"/>
              </a:spcBef>
              <a:buClr>
                <a:schemeClr val="accent2"/>
              </a:buClr>
              <a:buSzPct val="80000"/>
              <a:buFont typeface="Wingdings" panose="05000000000000000000" pitchFamily="2" charset="2"/>
              <a:buNone/>
            </a:pPr>
            <a:r>
              <a:rPr lang="zh-CN" altLang="en-US" sz="2800" b="1" dirty="0">
                <a:latin typeface="黑体" panose="02010609060101010101" pitchFamily="2" charset="-122"/>
                <a:ea typeface="黑体" panose="02010609060101010101" pitchFamily="2" charset="-122"/>
              </a:rPr>
              <a:t>　　</a:t>
            </a:r>
            <a:r>
              <a:rPr lang="zh-CN" altLang="en-US" sz="2400" b="1" dirty="0">
                <a:solidFill>
                  <a:schemeClr val="tx1"/>
                </a:solidFill>
                <a:latin typeface="黑体" panose="02010609060101010101" pitchFamily="2" charset="-122"/>
                <a:ea typeface="黑体" panose="02010609060101010101" pitchFamily="2" charset="-122"/>
              </a:rPr>
              <a:t>国际红十字与红新月运动的本意是不加歧视地救护战地伤员，努力防止并减轻人们的疾苦，不论这种疾苦发生在什么地方。本运动的宗旨是保护人的生命与健康，保障人类的尊严，促进人与人之间的相互了解、友谊与合作，促进持久和平。</a:t>
            </a:r>
            <a:endParaRPr lang="zh-CN" altLang="en-US" sz="2400" b="1" dirty="0">
              <a:solidFill>
                <a:schemeClr val="tx1"/>
              </a:solidFill>
              <a:latin typeface="黑体" panose="02010609060101010101" pitchFamily="2" charset="-122"/>
              <a:ea typeface="黑体" panose="02010609060101010101" pitchFamily="2" charset="-122"/>
            </a:endParaRPr>
          </a:p>
        </p:txBody>
      </p:sp>
      <p:sp>
        <p:nvSpPr>
          <p:cNvPr id="28675" name="文本框 28674"/>
          <p:cNvSpPr txBox="1"/>
          <p:nvPr/>
        </p:nvSpPr>
        <p:spPr>
          <a:xfrm>
            <a:off x="299085" y="3874770"/>
            <a:ext cx="3816350" cy="1098550"/>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en-US" altLang="zh-CN" sz="2800" dirty="0">
                <a:solidFill>
                  <a:schemeClr val="bg1"/>
                </a:solidFill>
                <a:latin typeface="隶书" panose="02010509060101010101" pitchFamily="49" charset="-122"/>
                <a:ea typeface="隶书" panose="02010509060101010101" pitchFamily="49" charset="-122"/>
              </a:rPr>
              <a:t> </a:t>
            </a:r>
            <a:r>
              <a:rPr lang="zh-CN" altLang="en-US" sz="6600" b="1" dirty="0">
                <a:solidFill>
                  <a:srgbClr val="FF0000"/>
                </a:solidFill>
                <a:latin typeface="隶书" panose="02010509060101010101" pitchFamily="49" charset="-122"/>
                <a:ea typeface="隶书" panose="02010509060101010101" pitchFamily="49" charset="-122"/>
              </a:rPr>
              <a:t>人道</a:t>
            </a:r>
            <a:endParaRPr lang="zh-CN" altLang="en-US" sz="6600" b="1">
              <a:solidFill>
                <a:srgbClr val="FF0000"/>
              </a:solidFill>
              <a:latin typeface="隶书" panose="02010509060101010101" pitchFamily="49" charset="-122"/>
              <a:ea typeface="隶书" panose="02010509060101010101" pitchFamily="49" charset="-122"/>
            </a:endParaRPr>
          </a:p>
        </p:txBody>
      </p:sp>
      <p:pic>
        <p:nvPicPr>
          <p:cNvPr id="28676" name="内容占位符 28675"/>
          <p:cNvPicPr>
            <a:picLocks noChangeAspect="1"/>
          </p:cNvPicPr>
          <p:nvPr>
            <p:ph/>
          </p:nvPr>
        </p:nvPicPr>
        <p:blipFill>
          <a:blip r:embed="rId1"/>
          <a:stretch>
            <a:fillRect/>
          </a:stretch>
        </p:blipFill>
        <p:spPr>
          <a:xfrm>
            <a:off x="3421380" y="3385820"/>
            <a:ext cx="4213225" cy="2221230"/>
          </a:xfrm>
          <a:ln>
            <a:solidFill>
              <a:srgbClr val="FF3300"/>
            </a:solidFill>
            <a:miter/>
          </a:ln>
        </p:spPr>
      </p:pic>
      <p:pic>
        <p:nvPicPr>
          <p:cNvPr id="47109" name="图片 47108" descr="Img244182087"/>
          <p:cNvPicPr>
            <a:picLocks noChangeAspect="1"/>
          </p:cNvPicPr>
          <p:nvPr/>
        </p:nvPicPr>
        <p:blipFill>
          <a:blip r:embed="rId2"/>
          <a:stretch>
            <a:fillRect/>
          </a:stretch>
        </p:blipFill>
        <p:spPr>
          <a:xfrm>
            <a:off x="415290" y="233045"/>
            <a:ext cx="1329690" cy="1141095"/>
          </a:xfrm>
          <a:prstGeom prst="rect">
            <a:avLst/>
          </a:prstGeom>
          <a:noFill/>
          <a:ln w="9525">
            <a:noFill/>
          </a:ln>
        </p:spPr>
      </p:pic>
      <p:pic>
        <p:nvPicPr>
          <p:cNvPr id="4" name="图片 3" descr="图片1"/>
          <p:cNvPicPr>
            <a:picLocks noChangeAspect="1"/>
          </p:cNvPicPr>
          <p:nvPr/>
        </p:nvPicPr>
        <p:blipFill>
          <a:blip r:embed="rId3"/>
          <a:stretch>
            <a:fillRect/>
          </a:stretch>
        </p:blipFill>
        <p:spPr>
          <a:xfrm>
            <a:off x="-6350" y="6079490"/>
            <a:ext cx="9156700" cy="790575"/>
          </a:xfrm>
          <a:prstGeom prst="rect">
            <a:avLst/>
          </a:prstGeom>
        </p:spPr>
      </p:pic>
    </p:spTree>
  </p:cSld>
  <p:clrMapOvr>
    <a:masterClrMapping/>
  </p:clrMapOvr>
  <p:transition advTm="1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1000"/>
                                  </p:stCondLst>
                                  <p:childTnLst>
                                    <p:set>
                                      <p:cBhvr>
                                        <p:cTn id="6" dur="1" fill="hold">
                                          <p:stCondLst>
                                            <p:cond delay="0"/>
                                          </p:stCondLst>
                                        </p:cTn>
                                        <p:tgtEl>
                                          <p:spTgt spid="28676"/>
                                        </p:tgtEl>
                                        <p:attrNameLst>
                                          <p:attrName>style.visibility</p:attrName>
                                        </p:attrNameLst>
                                      </p:cBhvr>
                                      <p:to>
                                        <p:strVal val="visible"/>
                                      </p:to>
                                    </p:set>
                                    <p:animEffect transition="in" filter="barn(outHorizontal)">
                                      <p:cBhvr>
                                        <p:cTn id="7"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矩形 29697"/>
          <p:cNvSpPr/>
          <p:nvPr/>
        </p:nvSpPr>
        <p:spPr>
          <a:xfrm>
            <a:off x="1619250" y="620713"/>
            <a:ext cx="1905000" cy="1006475"/>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zh-CN" altLang="en-US" sz="6000" b="1" dirty="0">
                <a:solidFill>
                  <a:srgbClr val="FF0000"/>
                </a:solidFill>
                <a:latin typeface="隶书" panose="02010509060101010101" pitchFamily="49" charset="-122"/>
                <a:ea typeface="隶书" panose="02010509060101010101" pitchFamily="49" charset="-122"/>
              </a:rPr>
              <a:t>公正</a:t>
            </a:r>
            <a:endParaRPr lang="zh-CN" altLang="en-US" sz="6000" b="1" dirty="0">
              <a:solidFill>
                <a:srgbClr val="FF0000"/>
              </a:solidFill>
              <a:latin typeface="隶书" panose="02010509060101010101" pitchFamily="49" charset="-122"/>
              <a:ea typeface="隶书" panose="02010509060101010101" pitchFamily="49" charset="-122"/>
            </a:endParaRPr>
          </a:p>
        </p:txBody>
      </p:sp>
      <p:pic>
        <p:nvPicPr>
          <p:cNvPr id="29699" name="内容占位符 29698"/>
          <p:cNvPicPr>
            <a:picLocks noChangeAspect="1"/>
          </p:cNvPicPr>
          <p:nvPr>
            <p:ph/>
          </p:nvPr>
        </p:nvPicPr>
        <p:blipFill>
          <a:blip r:embed="rId1"/>
          <a:stretch>
            <a:fillRect/>
          </a:stretch>
        </p:blipFill>
        <p:spPr>
          <a:xfrm>
            <a:off x="332105" y="1994535"/>
            <a:ext cx="5153025" cy="3288665"/>
          </a:xfrm>
          <a:ln>
            <a:solidFill>
              <a:srgbClr val="FF3300"/>
            </a:solidFill>
            <a:miter/>
          </a:ln>
        </p:spPr>
      </p:pic>
      <p:sp>
        <p:nvSpPr>
          <p:cNvPr id="29700" name="矩形 29699"/>
          <p:cNvSpPr/>
          <p:nvPr/>
        </p:nvSpPr>
        <p:spPr>
          <a:xfrm>
            <a:off x="5943600" y="836930"/>
            <a:ext cx="2876550" cy="4299585"/>
          </a:xfrm>
          <a:prstGeom prst="rect">
            <a:avLst/>
          </a:prstGeom>
          <a:noFill/>
          <a:ln w="12700">
            <a:noFill/>
          </a:ln>
          <a:effectLst>
            <a:outerShdw dist="35921" dir="2699999" sy="50000" rotWithShape="0">
              <a:srgbClr val="875B0D"/>
            </a:outerShdw>
          </a:effectLst>
        </p:spPr>
        <p:txBody>
          <a:bodyPr wrap="square">
            <a:spAutoFit/>
          </a:bodyPr>
          <a:p>
            <a:pPr algn="l">
              <a:lnSpc>
                <a:spcPct val="120000"/>
              </a:lnSpc>
              <a:spcBef>
                <a:spcPct val="20000"/>
              </a:spcBef>
              <a:buClr>
                <a:schemeClr val="accent2"/>
              </a:buClr>
              <a:buSzPct val="80000"/>
              <a:buFont typeface="Wingdings" panose="05000000000000000000" pitchFamily="2" charset="2"/>
              <a:buNone/>
            </a:pPr>
            <a:r>
              <a:rPr lang="zh-CN" altLang="en-US" sz="2800" b="1" dirty="0">
                <a:solidFill>
                  <a:srgbClr val="0000CC"/>
                </a:solidFill>
                <a:effectLst>
                  <a:outerShdw blurRad="38100" dist="38100" dir="2700000">
                    <a:srgbClr val="C0C0C0"/>
                  </a:outerShdw>
                </a:effectLst>
                <a:latin typeface="黑体" panose="02010609060101010101" pitchFamily="2" charset="-122"/>
                <a:ea typeface="黑体" panose="02010609060101010101" pitchFamily="2" charset="-122"/>
              </a:rPr>
              <a:t>　</a:t>
            </a:r>
            <a:r>
              <a:rPr lang="zh-CN" altLang="en-US" sz="3200" b="1" dirty="0">
                <a:solidFill>
                  <a:srgbClr val="0000CC"/>
                </a:solidFill>
                <a:effectLst>
                  <a:outerShdw blurRad="38100" dist="38100" dir="2700000">
                    <a:srgbClr val="C0C0C0"/>
                  </a:outerShdw>
                </a:effectLst>
                <a:latin typeface="黑体" panose="02010609060101010101" pitchFamily="2" charset="-122"/>
                <a:ea typeface="黑体" panose="02010609060101010101" pitchFamily="2" charset="-122"/>
              </a:rPr>
              <a:t>　</a:t>
            </a:r>
            <a:r>
              <a:rPr lang="zh-CN" altLang="en-US" sz="2800" b="1" dirty="0">
                <a:solidFill>
                  <a:schemeClr val="tx1"/>
                </a:solidFill>
                <a:latin typeface="黑体" panose="02010609060101010101" pitchFamily="2" charset="-122"/>
                <a:ea typeface="黑体" panose="02010609060101010101" pitchFamily="2" charset="-122"/>
              </a:rPr>
              <a:t>本运动不因国籍、种族、宗教信仰、阶级和政治见解而有所需要，努力减轻人们的疾苦，优先救济困难最紧迫的人。</a:t>
            </a:r>
            <a:endParaRPr lang="zh-CN" altLang="en-US" sz="2800" b="1" dirty="0">
              <a:solidFill>
                <a:schemeClr val="tx1"/>
              </a:solidFill>
              <a:latin typeface="黑体" panose="02010609060101010101" pitchFamily="2" charset="-122"/>
              <a:ea typeface="黑体" panose="02010609060101010101" pitchFamily="2" charset="-122"/>
            </a:endParaRPr>
          </a:p>
        </p:txBody>
      </p:sp>
      <p:pic>
        <p:nvPicPr>
          <p:cNvPr id="47109" name="图片 47108" descr="Img244182087"/>
          <p:cNvPicPr>
            <a:picLocks noChangeAspect="1"/>
          </p:cNvPicPr>
          <p:nvPr/>
        </p:nvPicPr>
        <p:blipFill>
          <a:blip r:embed="rId2"/>
          <a:stretch>
            <a:fillRect/>
          </a:stretch>
        </p:blipFill>
        <p:spPr>
          <a:xfrm>
            <a:off x="448945" y="417195"/>
            <a:ext cx="1096010" cy="940435"/>
          </a:xfrm>
          <a:prstGeom prst="rect">
            <a:avLst/>
          </a:prstGeom>
          <a:noFill/>
          <a:ln w="9525">
            <a:noFill/>
          </a:ln>
        </p:spPr>
      </p:pic>
      <p:pic>
        <p:nvPicPr>
          <p:cNvPr id="4" name="图片 3" descr="图片1"/>
          <p:cNvPicPr>
            <a:picLocks noChangeAspect="1"/>
          </p:cNvPicPr>
          <p:nvPr/>
        </p:nvPicPr>
        <p:blipFill>
          <a:blip r:embed="rId3"/>
          <a:stretch>
            <a:fillRect/>
          </a:stretch>
        </p:blipFill>
        <p:spPr>
          <a:xfrm>
            <a:off x="-6350" y="6079490"/>
            <a:ext cx="9156700" cy="790575"/>
          </a:xfrm>
          <a:prstGeom prst="rect">
            <a:avLst/>
          </a:prstGeom>
        </p:spPr>
      </p:pic>
    </p:spTree>
  </p:cSld>
  <p:clrMapOvr>
    <a:masterClrMapping/>
  </p:clrMapOvr>
  <p:transition advTm="1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1000"/>
                                  </p:stCondLst>
                                  <p:childTnLst>
                                    <p:set>
                                      <p:cBhvr>
                                        <p:cTn id="6" dur="1" fill="hold">
                                          <p:stCondLst>
                                            <p:cond delay="0"/>
                                          </p:stCondLst>
                                        </p:cTn>
                                        <p:tgtEl>
                                          <p:spTgt spid="29699"/>
                                        </p:tgtEl>
                                        <p:attrNameLst>
                                          <p:attrName>style.visibility</p:attrName>
                                        </p:attrNameLst>
                                      </p:cBhvr>
                                      <p:to>
                                        <p:strVal val="visible"/>
                                      </p:to>
                                    </p:set>
                                    <p:anim calcmode="lin" valueType="num">
                                      <p:cBhvr>
                                        <p:cTn id="7" dur="500" fill="hold"/>
                                        <p:tgtEl>
                                          <p:spTgt spid="29699"/>
                                        </p:tgtEl>
                                        <p:attrNameLst>
                                          <p:attrName>ppt_w</p:attrName>
                                        </p:attrNameLst>
                                      </p:cBhvr>
                                      <p:tavLst>
                                        <p:tav tm="0">
                                          <p:val>
                                            <p:fltVal val="0.000000"/>
                                          </p:val>
                                        </p:tav>
                                        <p:tav tm="100000">
                                          <p:val>
                                            <p:strVal val="#ppt_w"/>
                                          </p:val>
                                        </p:tav>
                                      </p:tavLst>
                                    </p:anim>
                                    <p:anim calcmode="lin" valueType="num">
                                      <p:cBhvr>
                                        <p:cTn id="8" dur="500" fill="hold"/>
                                        <p:tgtEl>
                                          <p:spTgt spid="29699"/>
                                        </p:tgtEl>
                                        <p:attrNameLst>
                                          <p:attrName>ppt_h</p:attrName>
                                        </p:attrNameLst>
                                      </p:cBhvr>
                                      <p:tavLst>
                                        <p:tav tm="0">
                                          <p:val>
                                            <p:fltVal val="0.00000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22" name="内容占位符 30721"/>
          <p:cNvPicPr>
            <a:picLocks noChangeAspect="1"/>
          </p:cNvPicPr>
          <p:nvPr>
            <p:ph idx="1"/>
          </p:nvPr>
        </p:nvPicPr>
        <p:blipFill>
          <a:blip r:embed="rId1"/>
          <a:stretch>
            <a:fillRect/>
          </a:stretch>
        </p:blipFill>
        <p:spPr>
          <a:xfrm>
            <a:off x="1445895" y="3267710"/>
            <a:ext cx="4178300" cy="2604770"/>
          </a:xfrm>
          <a:ln>
            <a:solidFill>
              <a:srgbClr val="FF0000"/>
            </a:solidFill>
            <a:miter/>
          </a:ln>
        </p:spPr>
      </p:pic>
      <p:sp>
        <p:nvSpPr>
          <p:cNvPr id="30723" name="文本框 30722"/>
          <p:cNvSpPr txBox="1"/>
          <p:nvPr/>
        </p:nvSpPr>
        <p:spPr>
          <a:xfrm flipH="1">
            <a:off x="6868795" y="3267710"/>
            <a:ext cx="1371600" cy="2105025"/>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zh-CN" altLang="en-US" sz="6600" b="1" dirty="0">
                <a:solidFill>
                  <a:srgbClr val="FF0000"/>
                </a:solidFill>
                <a:latin typeface="Times New Roman" panose="02020603050405020304" pitchFamily="18" charset="0"/>
                <a:ea typeface="隶书" panose="02010509060101010101" pitchFamily="49" charset="-122"/>
              </a:rPr>
              <a:t>中立</a:t>
            </a:r>
            <a:endParaRPr lang="zh-CN" altLang="en-US" sz="6600" dirty="0">
              <a:solidFill>
                <a:srgbClr val="FF0000"/>
              </a:solidFill>
              <a:latin typeface="Times New Roman" panose="02020603050405020304" pitchFamily="18" charset="0"/>
              <a:ea typeface="隶书" panose="02010509060101010101" pitchFamily="49" charset="-122"/>
            </a:endParaRPr>
          </a:p>
        </p:txBody>
      </p:sp>
      <p:sp>
        <p:nvSpPr>
          <p:cNvPr id="30724" name="矩形 30723"/>
          <p:cNvSpPr/>
          <p:nvPr/>
        </p:nvSpPr>
        <p:spPr>
          <a:xfrm>
            <a:off x="1258888" y="620713"/>
            <a:ext cx="7273925" cy="2428875"/>
          </a:xfrm>
          <a:prstGeom prst="rect">
            <a:avLst/>
          </a:prstGeom>
          <a:noFill/>
          <a:ln w="12700">
            <a:noFill/>
          </a:ln>
          <a:effectLst>
            <a:outerShdw dist="35921" dir="2699999" sy="50000" rotWithShape="0">
              <a:srgbClr val="875B0D"/>
            </a:outerShdw>
          </a:effectLst>
        </p:spPr>
        <p:txBody>
          <a:bodyPr>
            <a:spAutoFit/>
          </a:bodyPr>
          <a:p>
            <a:pPr algn="l">
              <a:lnSpc>
                <a:spcPct val="120000"/>
              </a:lnSpc>
              <a:spcBef>
                <a:spcPct val="20000"/>
              </a:spcBef>
              <a:buClr>
                <a:schemeClr val="accent2"/>
              </a:buClr>
              <a:buSzPct val="80000"/>
              <a:buFont typeface="Wingdings" panose="05000000000000000000" pitchFamily="2" charset="2"/>
              <a:buNone/>
            </a:pPr>
            <a:r>
              <a:rPr lang="zh-CN" altLang="en-US" sz="2800" b="1" dirty="0">
                <a:solidFill>
                  <a:schemeClr val="tx1"/>
                </a:solidFill>
                <a:latin typeface="黑体" panose="02010609060101010101" pitchFamily="2" charset="-122"/>
                <a:ea typeface="黑体" panose="02010609060101010101" pitchFamily="2" charset="-122"/>
              </a:rPr>
              <a:t>　</a:t>
            </a:r>
            <a:r>
              <a:rPr lang="zh-CN" altLang="en-US" sz="3200" b="1" dirty="0">
                <a:solidFill>
                  <a:schemeClr val="tx1"/>
                </a:solidFill>
                <a:latin typeface="黑体" panose="02010609060101010101" pitchFamily="2" charset="-122"/>
                <a:ea typeface="黑体" panose="02010609060101010101" pitchFamily="2" charset="-122"/>
              </a:rPr>
              <a:t>　为了继续得到所有人的信任，本运动在冲突双方之间不采取立场，任何时候也不参与涉及政治、种族、宗教或意识形态的争论。</a:t>
            </a:r>
            <a:endParaRPr lang="zh-CN" altLang="en-US" sz="3200" b="1" dirty="0">
              <a:solidFill>
                <a:schemeClr val="tx1"/>
              </a:solidFill>
              <a:latin typeface="黑体" panose="02010609060101010101" pitchFamily="2" charset="-122"/>
              <a:ea typeface="黑体" panose="02010609060101010101" pitchFamily="2" charset="-122"/>
            </a:endParaRPr>
          </a:p>
        </p:txBody>
      </p:sp>
      <p:pic>
        <p:nvPicPr>
          <p:cNvPr id="47109" name="图片 47108" descr="Img244182087"/>
          <p:cNvPicPr>
            <a:picLocks noChangeAspect="1"/>
          </p:cNvPicPr>
          <p:nvPr/>
        </p:nvPicPr>
        <p:blipFill>
          <a:blip r:embed="rId2"/>
          <a:stretch>
            <a:fillRect/>
          </a:stretch>
        </p:blipFill>
        <p:spPr>
          <a:xfrm>
            <a:off x="510540" y="340995"/>
            <a:ext cx="935355" cy="802640"/>
          </a:xfrm>
          <a:prstGeom prst="rect">
            <a:avLst/>
          </a:prstGeom>
          <a:noFill/>
          <a:ln w="9525">
            <a:noFill/>
          </a:ln>
        </p:spPr>
      </p:pic>
      <p:pic>
        <p:nvPicPr>
          <p:cNvPr id="4" name="图片 3" descr="图片1"/>
          <p:cNvPicPr>
            <a:picLocks noChangeAspect="1"/>
          </p:cNvPicPr>
          <p:nvPr/>
        </p:nvPicPr>
        <p:blipFill>
          <a:blip r:embed="rId3"/>
          <a:stretch>
            <a:fillRect/>
          </a:stretch>
        </p:blipFill>
        <p:spPr>
          <a:xfrm>
            <a:off x="-6350" y="6079490"/>
            <a:ext cx="9156700" cy="790575"/>
          </a:xfrm>
          <a:prstGeom prst="rect">
            <a:avLst/>
          </a:prstGeom>
        </p:spPr>
      </p:pic>
    </p:spTree>
  </p:cSld>
  <p:clrMapOvr>
    <a:masterClrMapping/>
  </p:clrMapOvr>
  <p:transition advTm="15000">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7" name="文本框 31746"/>
          <p:cNvSpPr txBox="1"/>
          <p:nvPr/>
        </p:nvSpPr>
        <p:spPr>
          <a:xfrm>
            <a:off x="827088" y="2425383"/>
            <a:ext cx="2520950" cy="457200"/>
          </a:xfrm>
          <a:prstGeom prst="rect">
            <a:avLst/>
          </a:prstGeom>
          <a:noFill/>
          <a:ln w="12700">
            <a:noFill/>
          </a:ln>
        </p:spPr>
        <p:txBody>
          <a:bodyPr>
            <a:spAutoFit/>
          </a:bodyPr>
          <a:p>
            <a:pPr algn="l">
              <a:buClr>
                <a:schemeClr val="bg1"/>
              </a:buClr>
            </a:pPr>
            <a:r>
              <a:rPr lang="zh-CN" altLang="en-US" sz="2400" b="1" dirty="0">
                <a:solidFill>
                  <a:schemeClr val="tx1"/>
                </a:solidFill>
                <a:effectLst>
                  <a:outerShdw blurRad="38100" dist="38100" dir="2700000">
                    <a:srgbClr val="C0C0C0"/>
                  </a:outerShdw>
                </a:effectLst>
                <a:latin typeface="Times New Roman" panose="02020603050405020304" pitchFamily="18" charset="0"/>
                <a:ea typeface="黑体" panose="02010609060101010101" pitchFamily="2" charset="-122"/>
              </a:rPr>
              <a:t>一、军事中立</a:t>
            </a:r>
            <a:endParaRPr lang="zh-CN" altLang="en-US" sz="2400" b="1" dirty="0">
              <a:solidFill>
                <a:schemeClr val="tx1"/>
              </a:solidFill>
              <a:effectLst>
                <a:outerShdw blurRad="38100" dist="38100" dir="2700000">
                  <a:srgbClr val="C0C0C0"/>
                </a:outerShdw>
              </a:effectLst>
              <a:latin typeface="Times New Roman" panose="02020603050405020304" pitchFamily="18" charset="0"/>
              <a:ea typeface="黑体" panose="02010609060101010101" pitchFamily="2" charset="-122"/>
            </a:endParaRPr>
          </a:p>
        </p:txBody>
      </p:sp>
      <p:sp>
        <p:nvSpPr>
          <p:cNvPr id="31748" name="文本框 31747"/>
          <p:cNvSpPr txBox="1"/>
          <p:nvPr/>
        </p:nvSpPr>
        <p:spPr>
          <a:xfrm>
            <a:off x="684213" y="4149725"/>
            <a:ext cx="3600450" cy="457200"/>
          </a:xfrm>
          <a:prstGeom prst="rect">
            <a:avLst/>
          </a:prstGeom>
          <a:noFill/>
          <a:ln w="12700">
            <a:noFill/>
          </a:ln>
        </p:spPr>
        <p:txBody>
          <a:bodyPr>
            <a:spAutoFit/>
          </a:bodyPr>
          <a:p>
            <a:pPr algn="l">
              <a:buClr>
                <a:schemeClr val="bg1"/>
              </a:buClr>
            </a:pPr>
            <a:r>
              <a:rPr lang="zh-CN" altLang="en-US" sz="2400" b="1" dirty="0">
                <a:solidFill>
                  <a:schemeClr val="tx1"/>
                </a:solidFill>
                <a:effectLst>
                  <a:outerShdw blurRad="38100" dist="38100" dir="2700000">
                    <a:srgbClr val="C0C0C0"/>
                  </a:outerShdw>
                </a:effectLst>
                <a:latin typeface="Times New Roman" panose="02020603050405020304" pitchFamily="18" charset="0"/>
                <a:ea typeface="黑体" panose="02010609060101010101" pitchFamily="2" charset="-122"/>
              </a:rPr>
              <a:t>二、意识形态中立</a:t>
            </a:r>
            <a:endParaRPr lang="zh-CN" altLang="en-US" sz="2400" b="1" dirty="0">
              <a:solidFill>
                <a:schemeClr val="tx1"/>
              </a:solidFill>
              <a:effectLst>
                <a:outerShdw blurRad="38100" dist="38100" dir="2700000">
                  <a:srgbClr val="C0C0C0"/>
                </a:outerShdw>
              </a:effectLst>
              <a:latin typeface="Times New Roman" panose="02020603050405020304" pitchFamily="18" charset="0"/>
              <a:ea typeface="黑体" panose="02010609060101010101" pitchFamily="2" charset="-122"/>
            </a:endParaRPr>
          </a:p>
        </p:txBody>
      </p:sp>
      <p:sp>
        <p:nvSpPr>
          <p:cNvPr id="31749" name="文本框 31748"/>
          <p:cNvSpPr txBox="1"/>
          <p:nvPr/>
        </p:nvSpPr>
        <p:spPr>
          <a:xfrm>
            <a:off x="755650" y="5222875"/>
            <a:ext cx="5329238" cy="457200"/>
          </a:xfrm>
          <a:prstGeom prst="rect">
            <a:avLst/>
          </a:prstGeom>
          <a:noFill/>
          <a:ln w="12700">
            <a:noFill/>
          </a:ln>
        </p:spPr>
        <p:txBody>
          <a:bodyPr>
            <a:spAutoFit/>
          </a:bodyPr>
          <a:p>
            <a:pPr algn="l">
              <a:buClr>
                <a:schemeClr val="bg1"/>
              </a:buClr>
            </a:pPr>
            <a:r>
              <a:rPr lang="zh-CN" altLang="en-US" sz="2400" b="1" dirty="0">
                <a:solidFill>
                  <a:schemeClr val="tx1"/>
                </a:solidFill>
                <a:effectLst>
                  <a:outerShdw blurRad="38100" dist="38100" dir="2700000">
                    <a:srgbClr val="C0C0C0"/>
                  </a:outerShdw>
                </a:effectLst>
                <a:latin typeface="Times New Roman" panose="02020603050405020304" pitchFamily="18" charset="0"/>
                <a:ea typeface="黑体" panose="02010609060101010101" pitchFamily="2" charset="-122"/>
              </a:rPr>
              <a:t>三、红十字国际委员会特殊中立</a:t>
            </a:r>
            <a:endParaRPr lang="zh-CN" altLang="en-US" sz="2400" b="1" dirty="0">
              <a:solidFill>
                <a:schemeClr val="tx1"/>
              </a:solidFill>
              <a:effectLst>
                <a:outerShdw blurRad="38100" dist="38100" dir="2700000">
                  <a:srgbClr val="C0C0C0"/>
                </a:outerShdw>
              </a:effectLst>
              <a:latin typeface="Times New Roman" panose="02020603050405020304" pitchFamily="18" charset="0"/>
              <a:ea typeface="黑体" panose="02010609060101010101" pitchFamily="2" charset="-122"/>
            </a:endParaRPr>
          </a:p>
        </p:txBody>
      </p:sp>
      <p:sp>
        <p:nvSpPr>
          <p:cNvPr id="31750" name="左大括号 31749"/>
          <p:cNvSpPr/>
          <p:nvPr/>
        </p:nvSpPr>
        <p:spPr>
          <a:xfrm>
            <a:off x="3059113" y="2147570"/>
            <a:ext cx="288925" cy="1223963"/>
          </a:xfrm>
          <a:prstGeom prst="leftBrace">
            <a:avLst>
              <a:gd name="adj1" fmla="val 35302"/>
              <a:gd name="adj2" fmla="val 50000"/>
            </a:avLst>
          </a:prstGeom>
          <a:noFill/>
          <a:ln w="28575" cap="sq" cmpd="sng">
            <a:solidFill>
              <a:schemeClr val="tx1"/>
            </a:solidFill>
            <a:prstDash val="solid"/>
            <a:headEnd type="none" w="sm" len="sm"/>
            <a:tailEnd type="none" w="sm" len="sm"/>
          </a:ln>
        </p:spPr>
        <p:txBody>
          <a:bodyPr wrap="none" anchor="ctr"/>
          <a:p>
            <a:pPr>
              <a:buClr>
                <a:schemeClr val="bg1"/>
              </a:buClr>
            </a:pPr>
            <a:endParaRPr sz="2400" dirty="0">
              <a:solidFill>
                <a:schemeClr val="tx1"/>
              </a:solidFill>
              <a:effectLst>
                <a:outerShdw blurRad="38100" dist="38100" dir="2700000">
                  <a:srgbClr val="C0C0C0"/>
                </a:outerShdw>
              </a:effectLst>
              <a:latin typeface="Times New Roman" panose="02020603050405020304" pitchFamily="18" charset="0"/>
            </a:endParaRPr>
          </a:p>
        </p:txBody>
      </p:sp>
      <p:sp>
        <p:nvSpPr>
          <p:cNvPr id="31751" name="文本框 31750"/>
          <p:cNvSpPr txBox="1"/>
          <p:nvPr/>
        </p:nvSpPr>
        <p:spPr>
          <a:xfrm>
            <a:off x="3492500" y="2060575"/>
            <a:ext cx="5472113" cy="822325"/>
          </a:xfrm>
          <a:prstGeom prst="rect">
            <a:avLst/>
          </a:prstGeom>
          <a:noFill/>
          <a:ln w="12700">
            <a:noFill/>
          </a:ln>
        </p:spPr>
        <p:txBody>
          <a:bodyPr>
            <a:spAutoFit/>
          </a:bodyPr>
          <a:p>
            <a:pPr algn="l">
              <a:buClr>
                <a:schemeClr val="bg1"/>
              </a:buClr>
            </a:pPr>
            <a:r>
              <a:rPr lang="zh-CN" altLang="en-US" sz="2400" b="1" dirty="0">
                <a:solidFill>
                  <a:schemeClr val="tx1"/>
                </a:solidFill>
                <a:effectLst>
                  <a:outerShdw blurRad="38100" dist="38100" dir="2700000">
                    <a:srgbClr val="C0C0C0"/>
                  </a:outerShdw>
                </a:effectLst>
                <a:latin typeface="Times New Roman" panose="02020603050405020304" pitchFamily="18" charset="0"/>
                <a:ea typeface="黑体" panose="02010609060101010101" pitchFamily="2" charset="-122"/>
              </a:rPr>
              <a:t>１、在武装冲突中不采取任何有可能</a:t>
            </a:r>
            <a:endParaRPr lang="zh-CN" altLang="en-US" sz="2400" b="1" dirty="0">
              <a:solidFill>
                <a:schemeClr val="tx1"/>
              </a:solidFill>
              <a:effectLst>
                <a:outerShdw blurRad="38100" dist="38100" dir="2700000">
                  <a:srgbClr val="C0C0C0"/>
                </a:outerShdw>
              </a:effectLst>
              <a:latin typeface="Times New Roman" panose="02020603050405020304" pitchFamily="18" charset="0"/>
              <a:ea typeface="黑体" panose="02010609060101010101" pitchFamily="2" charset="-122"/>
            </a:endParaRPr>
          </a:p>
          <a:p>
            <a:pPr algn="l">
              <a:buClr>
                <a:schemeClr val="bg1"/>
              </a:buClr>
            </a:pPr>
            <a:r>
              <a:rPr lang="zh-CN" altLang="en-US" sz="2400" b="1" dirty="0">
                <a:solidFill>
                  <a:schemeClr val="tx1"/>
                </a:solidFill>
                <a:effectLst>
                  <a:outerShdw blurRad="38100" dist="38100" dir="2700000">
                    <a:srgbClr val="C0C0C0"/>
                  </a:outerShdw>
                </a:effectLst>
                <a:latin typeface="Times New Roman" panose="02020603050405020304" pitchFamily="18" charset="0"/>
                <a:ea typeface="黑体" panose="02010609060101010101" pitchFamily="2" charset="-122"/>
              </a:rPr>
              <a:t>　使用有关双方加剧敌对行为的行动；</a:t>
            </a:r>
            <a:endParaRPr lang="zh-CN" altLang="en-US" sz="2400" b="1" dirty="0">
              <a:solidFill>
                <a:schemeClr val="tx1"/>
              </a:solidFill>
              <a:effectLst>
                <a:outerShdw blurRad="38100" dist="38100" dir="2700000">
                  <a:srgbClr val="C0C0C0"/>
                </a:outerShdw>
              </a:effectLst>
              <a:latin typeface="Times New Roman" panose="02020603050405020304" pitchFamily="18" charset="0"/>
              <a:ea typeface="黑体" panose="02010609060101010101" pitchFamily="2" charset="-122"/>
            </a:endParaRPr>
          </a:p>
        </p:txBody>
      </p:sp>
      <p:sp>
        <p:nvSpPr>
          <p:cNvPr id="31752" name="文本框 31751"/>
          <p:cNvSpPr txBox="1"/>
          <p:nvPr/>
        </p:nvSpPr>
        <p:spPr>
          <a:xfrm>
            <a:off x="3779838" y="3225800"/>
            <a:ext cx="3554412" cy="457200"/>
          </a:xfrm>
          <a:prstGeom prst="rect">
            <a:avLst/>
          </a:prstGeom>
          <a:noFill/>
          <a:ln w="12700">
            <a:noFill/>
          </a:ln>
        </p:spPr>
        <p:txBody>
          <a:bodyPr wrap="none" anchor="t">
            <a:spAutoFit/>
          </a:bodyPr>
          <a:p>
            <a:pPr algn="l">
              <a:buClr>
                <a:schemeClr val="bg1"/>
              </a:buClr>
            </a:pPr>
            <a:r>
              <a:rPr lang="zh-CN" altLang="en-US" sz="2400" b="1" dirty="0">
                <a:solidFill>
                  <a:schemeClr val="tx1"/>
                </a:solidFill>
                <a:effectLst>
                  <a:outerShdw blurRad="38100" dist="38100" dir="2700000">
                    <a:srgbClr val="C0C0C0"/>
                  </a:outerShdw>
                </a:effectLst>
                <a:latin typeface="Times New Roman" panose="02020603050405020304" pitchFamily="18" charset="0"/>
                <a:ea typeface="黑体" panose="02010609060101010101" pitchFamily="2" charset="-122"/>
              </a:rPr>
              <a:t>２、不滥用红十字标志。</a:t>
            </a:r>
            <a:endParaRPr lang="zh-CN" altLang="en-US" sz="2400" b="1" dirty="0">
              <a:solidFill>
                <a:schemeClr val="tx1"/>
              </a:solidFill>
              <a:effectLst>
                <a:outerShdw blurRad="38100" dist="38100" dir="2700000">
                  <a:srgbClr val="C0C0C0"/>
                </a:outerShdw>
              </a:effectLst>
              <a:latin typeface="Times New Roman" panose="02020603050405020304" pitchFamily="18" charset="0"/>
              <a:ea typeface="黑体" panose="02010609060101010101" pitchFamily="2" charset="-122"/>
            </a:endParaRPr>
          </a:p>
        </p:txBody>
      </p:sp>
      <p:graphicFrame>
        <p:nvGraphicFramePr>
          <p:cNvPr id="31753" name="对象 31752"/>
          <p:cNvGraphicFramePr/>
          <p:nvPr/>
        </p:nvGraphicFramePr>
        <p:xfrm>
          <a:off x="7451725" y="5819775"/>
          <a:ext cx="1692275" cy="1038225"/>
        </p:xfrm>
        <a:graphic>
          <a:graphicData uri="http://schemas.openxmlformats.org/presentationml/2006/ole">
            <mc:AlternateContent xmlns:mc="http://schemas.openxmlformats.org/markup-compatibility/2006">
              <mc:Choice xmlns:v="urn:schemas-microsoft-com:vml" Requires="v">
                <p:oleObj spid="_x0000_s3077" name="" r:id="rId1" imgW="27012900" imgH="16573500" progId="MSPhotoEd.3">
                  <p:embed/>
                </p:oleObj>
              </mc:Choice>
              <mc:Fallback>
                <p:oleObj name="" r:id="rId1" imgW="27012900" imgH="16573500" progId="MSPhotoEd.3">
                  <p:embed/>
                  <p:pic>
                    <p:nvPicPr>
                      <p:cNvPr id="0" name="图片 3076"/>
                      <p:cNvPicPr/>
                      <p:nvPr/>
                    </p:nvPicPr>
                    <p:blipFill>
                      <a:blip r:embed="rId2"/>
                      <a:stretch>
                        <a:fillRect/>
                      </a:stretch>
                    </p:blipFill>
                    <p:spPr>
                      <a:xfrm>
                        <a:off x="7451725" y="5819775"/>
                        <a:ext cx="1692275" cy="1038225"/>
                      </a:xfrm>
                      <a:prstGeom prst="rect">
                        <a:avLst/>
                      </a:prstGeom>
                      <a:noFill/>
                      <a:ln w="38100">
                        <a:noFill/>
                        <a:miter/>
                      </a:ln>
                    </p:spPr>
                  </p:pic>
                </p:oleObj>
              </mc:Fallback>
            </mc:AlternateContent>
          </a:graphicData>
        </a:graphic>
      </p:graphicFrame>
      <p:pic>
        <p:nvPicPr>
          <p:cNvPr id="47109" name="图片 47108" descr="Img244182087"/>
          <p:cNvPicPr>
            <a:picLocks noChangeAspect="1"/>
          </p:cNvPicPr>
          <p:nvPr/>
        </p:nvPicPr>
        <p:blipFill>
          <a:blip r:embed="rId3"/>
          <a:stretch>
            <a:fillRect/>
          </a:stretch>
        </p:blipFill>
        <p:spPr>
          <a:xfrm>
            <a:off x="380365" y="242570"/>
            <a:ext cx="1329690" cy="1141095"/>
          </a:xfrm>
          <a:prstGeom prst="rect">
            <a:avLst/>
          </a:prstGeom>
          <a:noFill/>
          <a:ln w="9525">
            <a:noFill/>
          </a:ln>
        </p:spPr>
      </p:pic>
      <p:pic>
        <p:nvPicPr>
          <p:cNvPr id="4" name="图片 3" descr="图片1"/>
          <p:cNvPicPr>
            <a:picLocks noChangeAspect="1"/>
          </p:cNvPicPr>
          <p:nvPr/>
        </p:nvPicPr>
        <p:blipFill>
          <a:blip r:embed="rId4"/>
          <a:stretch>
            <a:fillRect/>
          </a:stretch>
        </p:blipFill>
        <p:spPr>
          <a:xfrm>
            <a:off x="-6350" y="6067425"/>
            <a:ext cx="9156700" cy="790575"/>
          </a:xfrm>
          <a:prstGeom prst="rect">
            <a:avLst/>
          </a:prstGeom>
        </p:spPr>
      </p:pic>
      <p:sp>
        <p:nvSpPr>
          <p:cNvPr id="2" name="文本框 1"/>
          <p:cNvSpPr txBox="1"/>
          <p:nvPr/>
        </p:nvSpPr>
        <p:spPr>
          <a:xfrm>
            <a:off x="1954530" y="534035"/>
            <a:ext cx="5234940" cy="768350"/>
          </a:xfrm>
          <a:prstGeom prst="rect">
            <a:avLst/>
          </a:prstGeom>
          <a:noFill/>
        </p:spPr>
        <p:txBody>
          <a:bodyPr wrap="none" rtlCol="0" anchor="t">
            <a:spAutoFit/>
          </a:bodyPr>
          <a:p>
            <a:r>
              <a:rPr lang="zh-CN" altLang="en-US" b="1" dirty="0">
                <a:solidFill>
                  <a:srgbClr val="CE1400"/>
                </a:solidFill>
                <a:latin typeface="Times New Roman" panose="02020603050405020304" pitchFamily="18" charset="0"/>
                <a:ea typeface="隶书" panose="02010509060101010101" pitchFamily="49" charset="-122"/>
              </a:rPr>
              <a:t>包括三个方面的中立</a:t>
            </a:r>
            <a:endParaRPr lang="zh-CN" altLang="en-US"/>
          </a:p>
        </p:txBody>
      </p:sp>
    </p:spTree>
  </p:cSld>
  <p:clrMapOvr>
    <a:masterClrMapping/>
  </p:clrMapOvr>
  <p:transition advTm="15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500" decel="50000" fill="hold">
                                          <p:stCondLst>
                                            <p:cond delay="0"/>
                                          </p:stCondLst>
                                        </p:cTn>
                                        <p:tgtEl>
                                          <p:spTgt spid="31747"/>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3174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1747"/>
                                        </p:tgtEl>
                                        <p:attrNameLst>
                                          <p:attrName>ppt_w</p:attrName>
                                        </p:attrNameLst>
                                      </p:cBhvr>
                                      <p:tavLst>
                                        <p:tav tm="0">
                                          <p:val>
                                            <p:strVal val="#ppt_w*.05"/>
                                          </p:val>
                                        </p:tav>
                                        <p:tav tm="100000">
                                          <p:val>
                                            <p:strVal val="#ppt_w"/>
                                          </p:val>
                                        </p:tav>
                                      </p:tavLst>
                                    </p:anim>
                                    <p:anim calcmode="lin" valueType="num">
                                      <p:cBhvr>
                                        <p:cTn id="10" dur="1000" fill="hold"/>
                                        <p:tgtEl>
                                          <p:spTgt spid="3174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174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174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174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174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iterate type="lt">
                                    <p:tmPct val="5000"/>
                                  </p:iterate>
                                  <p:childTnLst>
                                    <p:set>
                                      <p:cBhvr>
                                        <p:cTn id="18" dur="1" fill="hold">
                                          <p:stCondLst>
                                            <p:cond delay="0"/>
                                          </p:stCondLst>
                                        </p:cTn>
                                        <p:tgtEl>
                                          <p:spTgt spid="31751"/>
                                        </p:tgtEl>
                                        <p:attrNameLst>
                                          <p:attrName>style.visibility</p:attrName>
                                        </p:attrNameLst>
                                      </p:cBhvr>
                                      <p:to>
                                        <p:strVal val="visible"/>
                                      </p:to>
                                    </p:set>
                                    <p:anim calcmode="lin" valueType="num">
                                      <p:cBhvr>
                                        <p:cTn id="19" dur="1000" fill="hold"/>
                                        <p:tgtEl>
                                          <p:spTgt spid="31751"/>
                                        </p:tgtEl>
                                        <p:attrNameLst>
                                          <p:attrName>ppt_w</p:attrName>
                                        </p:attrNameLst>
                                      </p:cBhvr>
                                      <p:tavLst>
                                        <p:tav tm="0">
                                          <p:val>
                                            <p:fltVal val="0.000000"/>
                                          </p:val>
                                        </p:tav>
                                        <p:tav tm="100000">
                                          <p:val>
                                            <p:strVal val="#ppt_w"/>
                                          </p:val>
                                        </p:tav>
                                      </p:tavLst>
                                    </p:anim>
                                    <p:anim calcmode="lin" valueType="num">
                                      <p:cBhvr>
                                        <p:cTn id="20" dur="1000" fill="hold"/>
                                        <p:tgtEl>
                                          <p:spTgt spid="31751"/>
                                        </p:tgtEl>
                                        <p:attrNameLst>
                                          <p:attrName>ppt_h</p:attrName>
                                        </p:attrNameLst>
                                      </p:cBhvr>
                                      <p:tavLst>
                                        <p:tav tm="0">
                                          <p:val>
                                            <p:fltVal val="0.000000"/>
                                          </p:val>
                                        </p:tav>
                                        <p:tav tm="100000">
                                          <p:val>
                                            <p:strVal val="#ppt_h"/>
                                          </p:val>
                                        </p:tav>
                                      </p:tavLst>
                                    </p:anim>
                                    <p:anim calcmode="lin" valueType="num">
                                      <p:cBhvr>
                                        <p:cTn id="21" dur="1000" fill="hold"/>
                                        <p:tgtEl>
                                          <p:spTgt spid="31751"/>
                                        </p:tgtEl>
                                        <p:attrNameLst>
                                          <p:attrName>style.rotation</p:attrName>
                                        </p:attrNameLst>
                                      </p:cBhvr>
                                      <p:tavLst>
                                        <p:tav tm="0">
                                          <p:val>
                                            <p:fltVal val="90.000000"/>
                                          </p:val>
                                        </p:tav>
                                        <p:tav tm="100000">
                                          <p:val>
                                            <p:fltVal val="0.000000"/>
                                          </p:val>
                                        </p:tav>
                                      </p:tavLst>
                                    </p:anim>
                                    <p:animEffect transition="in" filter="fade">
                                      <p:cBhvr>
                                        <p:cTn id="22" dur="1000"/>
                                        <p:tgtEl>
                                          <p:spTgt spid="31751"/>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iterate type="lt">
                                    <p:tmPct val="5000"/>
                                  </p:iterate>
                                  <p:childTnLst>
                                    <p:set>
                                      <p:cBhvr>
                                        <p:cTn id="26" dur="1" fill="hold">
                                          <p:stCondLst>
                                            <p:cond delay="0"/>
                                          </p:stCondLst>
                                        </p:cTn>
                                        <p:tgtEl>
                                          <p:spTgt spid="31752"/>
                                        </p:tgtEl>
                                        <p:attrNameLst>
                                          <p:attrName>style.visibility</p:attrName>
                                        </p:attrNameLst>
                                      </p:cBhvr>
                                      <p:to>
                                        <p:strVal val="visible"/>
                                      </p:to>
                                    </p:set>
                                    <p:anim calcmode="lin" valueType="num">
                                      <p:cBhvr>
                                        <p:cTn id="27" dur="1000" fill="hold"/>
                                        <p:tgtEl>
                                          <p:spTgt spid="31752"/>
                                        </p:tgtEl>
                                        <p:attrNameLst>
                                          <p:attrName>ppt_w</p:attrName>
                                        </p:attrNameLst>
                                      </p:cBhvr>
                                      <p:tavLst>
                                        <p:tav tm="0">
                                          <p:val>
                                            <p:fltVal val="0.000000"/>
                                          </p:val>
                                        </p:tav>
                                        <p:tav tm="100000">
                                          <p:val>
                                            <p:strVal val="#ppt_w"/>
                                          </p:val>
                                        </p:tav>
                                      </p:tavLst>
                                    </p:anim>
                                    <p:anim calcmode="lin" valueType="num">
                                      <p:cBhvr>
                                        <p:cTn id="28" dur="1000" fill="hold"/>
                                        <p:tgtEl>
                                          <p:spTgt spid="31752"/>
                                        </p:tgtEl>
                                        <p:attrNameLst>
                                          <p:attrName>ppt_h</p:attrName>
                                        </p:attrNameLst>
                                      </p:cBhvr>
                                      <p:tavLst>
                                        <p:tav tm="0">
                                          <p:val>
                                            <p:fltVal val="0.000000"/>
                                          </p:val>
                                        </p:tav>
                                        <p:tav tm="100000">
                                          <p:val>
                                            <p:strVal val="#ppt_h"/>
                                          </p:val>
                                        </p:tav>
                                      </p:tavLst>
                                    </p:anim>
                                    <p:anim calcmode="lin" valueType="num">
                                      <p:cBhvr>
                                        <p:cTn id="29" dur="1000" fill="hold"/>
                                        <p:tgtEl>
                                          <p:spTgt spid="31752"/>
                                        </p:tgtEl>
                                        <p:attrNameLst>
                                          <p:attrName>style.rotation</p:attrName>
                                        </p:attrNameLst>
                                      </p:cBhvr>
                                      <p:tavLst>
                                        <p:tav tm="0">
                                          <p:val>
                                            <p:fltVal val="90.000000"/>
                                          </p:val>
                                        </p:tav>
                                        <p:tav tm="100000">
                                          <p:val>
                                            <p:fltVal val="0.000000"/>
                                          </p:val>
                                        </p:tav>
                                      </p:tavLst>
                                    </p:anim>
                                    <p:animEffect transition="in" filter="fade">
                                      <p:cBhvr>
                                        <p:cTn id="30" dur="1000"/>
                                        <p:tgtEl>
                                          <p:spTgt spid="31752"/>
                                        </p:tgtEl>
                                      </p:cBhvr>
                                    </p:animEffect>
                                  </p:childTnLst>
                                </p:cTn>
                              </p:par>
                            </p:childTnLst>
                          </p:cTn>
                        </p:par>
                      </p:childTnLst>
                    </p:cTn>
                  </p:par>
                  <p:par>
                    <p:cTn id="31" fill="hold">
                      <p:stCondLst>
                        <p:cond delay="indefinite"/>
                      </p:stCondLst>
                      <p:childTnLst>
                        <p:par>
                          <p:cTn id="32" fill="hold">
                            <p:stCondLst>
                              <p:cond delay="0"/>
                            </p:stCondLst>
                            <p:childTnLst>
                              <p:par>
                                <p:cTn id="33" presetID="25" presetClass="entr" presetSubtype="0" fill="hold" grpId="0" nodeType="clickEffect">
                                  <p:stCondLst>
                                    <p:cond delay="0"/>
                                  </p:stCondLst>
                                  <p:childTnLst>
                                    <p:set>
                                      <p:cBhvr>
                                        <p:cTn id="34" dur="1" fill="hold">
                                          <p:stCondLst>
                                            <p:cond delay="0"/>
                                          </p:stCondLst>
                                        </p:cTn>
                                        <p:tgtEl>
                                          <p:spTgt spid="31748"/>
                                        </p:tgtEl>
                                        <p:attrNameLst>
                                          <p:attrName>style.visibility</p:attrName>
                                        </p:attrNameLst>
                                      </p:cBhvr>
                                      <p:to>
                                        <p:strVal val="visible"/>
                                      </p:to>
                                    </p:set>
                                    <p:anim calcmode="lin" valueType="num">
                                      <p:cBhvr>
                                        <p:cTn id="35" dur="500" decel="50000" fill="hold">
                                          <p:stCondLst>
                                            <p:cond delay="0"/>
                                          </p:stCondLst>
                                        </p:cTn>
                                        <p:tgtEl>
                                          <p:spTgt spid="31748"/>
                                        </p:tgtEl>
                                        <p:attrNameLst>
                                          <p:attrName>style.rotation</p:attrName>
                                        </p:attrNameLst>
                                      </p:cBhvr>
                                      <p:tavLst>
                                        <p:tav tm="0">
                                          <p:val>
                                            <p:fltVal val="-90.000000"/>
                                          </p:val>
                                        </p:tav>
                                        <p:tav tm="100000">
                                          <p:val>
                                            <p:fltVal val="0.000000"/>
                                          </p:val>
                                        </p:tav>
                                      </p:tavLst>
                                    </p:anim>
                                    <p:anim calcmode="lin" valueType="num">
                                      <p:cBhvr>
                                        <p:cTn id="36" dur="500" decel="50000" fill="hold">
                                          <p:stCondLst>
                                            <p:cond delay="0"/>
                                          </p:stCondLst>
                                        </p:cTn>
                                        <p:tgtEl>
                                          <p:spTgt spid="31748"/>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31748"/>
                                        </p:tgtEl>
                                        <p:attrNameLst>
                                          <p:attrName>ppt_w</p:attrName>
                                        </p:attrNameLst>
                                      </p:cBhvr>
                                      <p:tavLst>
                                        <p:tav tm="0">
                                          <p:val>
                                            <p:strVal val="#ppt_w*.05"/>
                                          </p:val>
                                        </p:tav>
                                        <p:tav tm="100000">
                                          <p:val>
                                            <p:strVal val="#ppt_w"/>
                                          </p:val>
                                        </p:tav>
                                      </p:tavLst>
                                    </p:anim>
                                    <p:anim calcmode="lin" valueType="num">
                                      <p:cBhvr>
                                        <p:cTn id="38" dur="1000" fill="hold"/>
                                        <p:tgtEl>
                                          <p:spTgt spid="31748"/>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31748"/>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31748"/>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31748"/>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31748"/>
                                        </p:tgtEl>
                                      </p:cBhvr>
                                    </p:animEffect>
                                  </p:childTnLst>
                                </p:cTn>
                              </p:par>
                            </p:childTnLst>
                          </p:cTn>
                        </p:par>
                      </p:childTnLst>
                    </p:cTn>
                  </p:par>
                  <p:par>
                    <p:cTn id="43" fill="hold">
                      <p:stCondLst>
                        <p:cond delay="indefinite"/>
                      </p:stCondLst>
                      <p:childTnLst>
                        <p:par>
                          <p:cTn id="44" fill="hold">
                            <p:stCondLst>
                              <p:cond delay="0"/>
                            </p:stCondLst>
                            <p:childTnLst>
                              <p:par>
                                <p:cTn id="45" presetID="25" presetClass="entr" presetSubtype="0" fill="hold" grpId="0" nodeType="clickEffect">
                                  <p:stCondLst>
                                    <p:cond delay="0"/>
                                  </p:stCondLst>
                                  <p:childTnLst>
                                    <p:set>
                                      <p:cBhvr>
                                        <p:cTn id="46" dur="1" fill="hold">
                                          <p:stCondLst>
                                            <p:cond delay="0"/>
                                          </p:stCondLst>
                                        </p:cTn>
                                        <p:tgtEl>
                                          <p:spTgt spid="31749"/>
                                        </p:tgtEl>
                                        <p:attrNameLst>
                                          <p:attrName>style.visibility</p:attrName>
                                        </p:attrNameLst>
                                      </p:cBhvr>
                                      <p:to>
                                        <p:strVal val="visible"/>
                                      </p:to>
                                    </p:set>
                                    <p:anim calcmode="lin" valueType="num">
                                      <p:cBhvr>
                                        <p:cTn id="47" dur="500" decel="50000" fill="hold">
                                          <p:stCondLst>
                                            <p:cond delay="0"/>
                                          </p:stCondLst>
                                        </p:cTn>
                                        <p:tgtEl>
                                          <p:spTgt spid="31749"/>
                                        </p:tgtEl>
                                        <p:attrNameLst>
                                          <p:attrName>style.rotation</p:attrName>
                                        </p:attrNameLst>
                                      </p:cBhvr>
                                      <p:tavLst>
                                        <p:tav tm="0">
                                          <p:val>
                                            <p:fltVal val="-90.000000"/>
                                          </p:val>
                                        </p:tav>
                                        <p:tav tm="100000">
                                          <p:val>
                                            <p:fltVal val="0.000000"/>
                                          </p:val>
                                        </p:tav>
                                      </p:tavLst>
                                    </p:anim>
                                    <p:anim calcmode="lin" valueType="num">
                                      <p:cBhvr>
                                        <p:cTn id="48" dur="500" decel="50000" fill="hold">
                                          <p:stCondLst>
                                            <p:cond delay="0"/>
                                          </p:stCondLst>
                                        </p:cTn>
                                        <p:tgtEl>
                                          <p:spTgt spid="31749"/>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31749"/>
                                        </p:tgtEl>
                                        <p:attrNameLst>
                                          <p:attrName>ppt_w</p:attrName>
                                        </p:attrNameLst>
                                      </p:cBhvr>
                                      <p:tavLst>
                                        <p:tav tm="0">
                                          <p:val>
                                            <p:strVal val="#ppt_w*.05"/>
                                          </p:val>
                                        </p:tav>
                                        <p:tav tm="100000">
                                          <p:val>
                                            <p:strVal val="#ppt_w"/>
                                          </p:val>
                                        </p:tav>
                                      </p:tavLst>
                                    </p:anim>
                                    <p:anim calcmode="lin" valueType="num">
                                      <p:cBhvr>
                                        <p:cTn id="50" dur="1000" fill="hold"/>
                                        <p:tgtEl>
                                          <p:spTgt spid="31749"/>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31749"/>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31749"/>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31749"/>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P spid="31748" grpId="0"/>
      <p:bldP spid="31749" grpId="0"/>
      <p:bldP spid="31751" grpId="0"/>
      <p:bldP spid="3175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770" name="内容占位符 32769"/>
          <p:cNvPicPr>
            <a:picLocks noChangeAspect="1"/>
          </p:cNvPicPr>
          <p:nvPr>
            <p:ph idx="1"/>
          </p:nvPr>
        </p:nvPicPr>
        <p:blipFill>
          <a:blip r:embed="rId1"/>
          <a:stretch>
            <a:fillRect/>
          </a:stretch>
        </p:blipFill>
        <p:spPr>
          <a:xfrm>
            <a:off x="2033270" y="845185"/>
            <a:ext cx="4627245" cy="2825115"/>
          </a:xfrm>
          <a:ln>
            <a:solidFill>
              <a:srgbClr val="FF0000"/>
            </a:solidFill>
            <a:miter/>
          </a:ln>
        </p:spPr>
      </p:pic>
      <p:sp>
        <p:nvSpPr>
          <p:cNvPr id="32771" name="文本框 32770"/>
          <p:cNvSpPr txBox="1"/>
          <p:nvPr/>
        </p:nvSpPr>
        <p:spPr>
          <a:xfrm flipH="1">
            <a:off x="6948488" y="692150"/>
            <a:ext cx="1066800" cy="2470150"/>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zh-CN" altLang="en-US" sz="6600" b="1" dirty="0">
                <a:solidFill>
                  <a:srgbClr val="FF0000"/>
                </a:solidFill>
                <a:latin typeface="Times New Roman" panose="02020603050405020304" pitchFamily="18" charset="0"/>
                <a:ea typeface="隶书" panose="02010509060101010101" pitchFamily="49" charset="-122"/>
              </a:rPr>
              <a:t>独立</a:t>
            </a:r>
            <a:endParaRPr lang="zh-CN" altLang="en-US" sz="6600" b="1" dirty="0">
              <a:solidFill>
                <a:srgbClr val="FF0000"/>
              </a:solidFill>
              <a:latin typeface="Times New Roman" panose="02020603050405020304" pitchFamily="18" charset="0"/>
              <a:ea typeface="隶书" panose="02010509060101010101" pitchFamily="49" charset="-122"/>
            </a:endParaRPr>
          </a:p>
          <a:p>
            <a:pPr algn="l">
              <a:buClr>
                <a:schemeClr val="bg1"/>
              </a:buClr>
            </a:pPr>
            <a:r>
              <a:rPr lang="zh-CN" altLang="en-US" sz="2400" dirty="0">
                <a:solidFill>
                  <a:srgbClr val="FF0000"/>
                </a:solidFill>
                <a:latin typeface="Times New Roman" panose="02020603050405020304" pitchFamily="18" charset="0"/>
                <a:ea typeface="隶书" panose="02010509060101010101" pitchFamily="49" charset="-122"/>
              </a:rPr>
              <a:t>     　</a:t>
            </a:r>
            <a:endParaRPr lang="zh-CN" altLang="en-US" sz="2400" u="sng" dirty="0">
              <a:solidFill>
                <a:srgbClr val="FF0000"/>
              </a:solidFill>
              <a:latin typeface="Times New Roman" panose="02020603050405020304" pitchFamily="18" charset="0"/>
              <a:ea typeface="隶书" panose="02010509060101010101" pitchFamily="49" charset="-122"/>
            </a:endParaRPr>
          </a:p>
        </p:txBody>
      </p:sp>
      <p:sp>
        <p:nvSpPr>
          <p:cNvPr id="32772" name="矩形 32771"/>
          <p:cNvSpPr/>
          <p:nvPr/>
        </p:nvSpPr>
        <p:spPr>
          <a:xfrm>
            <a:off x="1116013" y="3500438"/>
            <a:ext cx="7239000" cy="2318385"/>
          </a:xfrm>
          <a:prstGeom prst="rect">
            <a:avLst/>
          </a:prstGeom>
          <a:noFill/>
          <a:ln w="12700">
            <a:noFill/>
          </a:ln>
          <a:effectLst>
            <a:outerShdw dist="35921" dir="2699999" sy="50000" rotWithShape="0">
              <a:srgbClr val="875B0D"/>
            </a:outerShdw>
          </a:effectLst>
        </p:spPr>
        <p:txBody>
          <a:bodyPr>
            <a:spAutoFit/>
          </a:bodyPr>
          <a:p>
            <a:pPr algn="l">
              <a:lnSpc>
                <a:spcPct val="120000"/>
              </a:lnSpc>
              <a:spcBef>
                <a:spcPct val="20000"/>
              </a:spcBef>
              <a:buClr>
                <a:schemeClr val="accent2"/>
              </a:buClr>
              <a:buSzPct val="80000"/>
              <a:buFont typeface="Wingdings" panose="05000000000000000000" pitchFamily="2" charset="2"/>
              <a:buNone/>
            </a:pPr>
            <a:r>
              <a:rPr lang="zh-CN" altLang="en-US" sz="3200" b="1" dirty="0">
                <a:solidFill>
                  <a:srgbClr val="0000CC"/>
                </a:solidFill>
                <a:latin typeface="黑体" panose="02010609060101010101" pitchFamily="2" charset="-122"/>
                <a:ea typeface="黑体" panose="02010609060101010101" pitchFamily="2" charset="-122"/>
              </a:rPr>
              <a:t>　　</a:t>
            </a:r>
            <a:r>
              <a:rPr lang="zh-CN" altLang="en-US" sz="2800" b="1" dirty="0">
                <a:solidFill>
                  <a:schemeClr val="tx1"/>
                </a:solidFill>
                <a:latin typeface="黑体" panose="02010609060101010101" pitchFamily="2" charset="-122"/>
                <a:ea typeface="黑体" panose="02010609060101010101" pitchFamily="2" charset="-122"/>
              </a:rPr>
              <a:t>本运动是独立的。虽然各国红十字会是本国政府人道工作的助手并受本国法律的制约，但必须始终保持独立，</a:t>
            </a:r>
            <a:endParaRPr lang="zh-CN" altLang="en-US" sz="2800" b="1" dirty="0">
              <a:solidFill>
                <a:schemeClr val="tx1"/>
              </a:solidFill>
              <a:latin typeface="黑体" panose="02010609060101010101" pitchFamily="2" charset="-122"/>
              <a:ea typeface="黑体" panose="02010609060101010101" pitchFamily="2" charset="-122"/>
            </a:endParaRPr>
          </a:p>
          <a:p>
            <a:pPr algn="l">
              <a:lnSpc>
                <a:spcPct val="120000"/>
              </a:lnSpc>
              <a:spcBef>
                <a:spcPct val="20000"/>
              </a:spcBef>
              <a:buClr>
                <a:schemeClr val="accent2"/>
              </a:buClr>
              <a:buSzPct val="80000"/>
              <a:buFont typeface="Wingdings" panose="05000000000000000000" pitchFamily="2" charset="2"/>
              <a:buNone/>
            </a:pPr>
            <a:r>
              <a:rPr lang="zh-CN" altLang="en-US" sz="2800" b="1" dirty="0">
                <a:solidFill>
                  <a:schemeClr val="tx1"/>
                </a:solidFill>
                <a:latin typeface="黑体" panose="02010609060101010101" pitchFamily="2" charset="-122"/>
                <a:ea typeface="黑体" panose="02010609060101010101" pitchFamily="2" charset="-122"/>
              </a:rPr>
              <a:t>以便在任何时候都能够按本运动的原则行事。</a:t>
            </a:r>
            <a:endParaRPr lang="zh-CN" altLang="en-US" sz="2800" b="1" dirty="0">
              <a:solidFill>
                <a:schemeClr val="tx1"/>
              </a:solidFill>
              <a:latin typeface="黑体" panose="02010609060101010101" pitchFamily="2" charset="-122"/>
              <a:ea typeface="黑体" panose="02010609060101010101" pitchFamily="2" charset="-122"/>
            </a:endParaRPr>
          </a:p>
        </p:txBody>
      </p:sp>
      <p:pic>
        <p:nvPicPr>
          <p:cNvPr id="47109" name="图片 47108" descr="Img244182087"/>
          <p:cNvPicPr>
            <a:picLocks noChangeAspect="1"/>
          </p:cNvPicPr>
          <p:nvPr/>
        </p:nvPicPr>
        <p:blipFill>
          <a:blip r:embed="rId2"/>
          <a:stretch>
            <a:fillRect/>
          </a:stretch>
        </p:blipFill>
        <p:spPr>
          <a:xfrm>
            <a:off x="377825" y="311150"/>
            <a:ext cx="1107440" cy="950595"/>
          </a:xfrm>
          <a:prstGeom prst="rect">
            <a:avLst/>
          </a:prstGeom>
          <a:noFill/>
          <a:ln w="9525">
            <a:noFill/>
          </a:ln>
        </p:spPr>
      </p:pic>
      <p:pic>
        <p:nvPicPr>
          <p:cNvPr id="4" name="图片 3" descr="图片1"/>
          <p:cNvPicPr>
            <a:picLocks noChangeAspect="1"/>
          </p:cNvPicPr>
          <p:nvPr/>
        </p:nvPicPr>
        <p:blipFill>
          <a:blip r:embed="rId3"/>
          <a:stretch>
            <a:fillRect/>
          </a:stretch>
        </p:blipFill>
        <p:spPr>
          <a:xfrm>
            <a:off x="-6350" y="6079490"/>
            <a:ext cx="9156700" cy="790575"/>
          </a:xfrm>
          <a:prstGeom prst="rect">
            <a:avLst/>
          </a:prstGeom>
        </p:spPr>
      </p:pic>
    </p:spTree>
  </p:cSld>
  <p:clrMapOvr>
    <a:masterClrMapping/>
  </p:clrMapOvr>
  <p:transition advTm="15000">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文本框 33793"/>
          <p:cNvSpPr txBox="1"/>
          <p:nvPr/>
        </p:nvSpPr>
        <p:spPr>
          <a:xfrm>
            <a:off x="1981200" y="609600"/>
            <a:ext cx="6858000" cy="1098550"/>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zh-CN" altLang="en-US" sz="6600" b="1" dirty="0">
                <a:solidFill>
                  <a:srgbClr val="FF0000"/>
                </a:solidFill>
                <a:latin typeface="Times New Roman" panose="02020603050405020304" pitchFamily="18" charset="0"/>
                <a:ea typeface="隶书" panose="02010509060101010101" pitchFamily="49" charset="-122"/>
              </a:rPr>
              <a:t>志愿服务</a:t>
            </a:r>
            <a:endParaRPr lang="zh-CN" altLang="en-US" sz="6600" b="1" dirty="0">
              <a:solidFill>
                <a:srgbClr val="FF0000"/>
              </a:solidFill>
              <a:latin typeface="Times New Roman" panose="02020603050405020304" pitchFamily="18" charset="0"/>
              <a:ea typeface="隶书" panose="02010509060101010101" pitchFamily="49" charset="-122"/>
            </a:endParaRPr>
          </a:p>
        </p:txBody>
      </p:sp>
      <p:sp>
        <p:nvSpPr>
          <p:cNvPr id="33795" name="矩形 33794"/>
          <p:cNvSpPr/>
          <p:nvPr/>
        </p:nvSpPr>
        <p:spPr>
          <a:xfrm>
            <a:off x="1331913" y="1989138"/>
            <a:ext cx="7416800" cy="3055937"/>
          </a:xfrm>
          <a:prstGeom prst="rect">
            <a:avLst/>
          </a:prstGeom>
          <a:noFill/>
          <a:ln w="12700">
            <a:noFill/>
          </a:ln>
          <a:effectLst>
            <a:outerShdw dist="35921" dir="2699999" sy="50000" rotWithShape="0">
              <a:srgbClr val="875B0D"/>
            </a:outerShdw>
          </a:effectLst>
        </p:spPr>
        <p:txBody>
          <a:bodyPr>
            <a:spAutoFit/>
          </a:bodyPr>
          <a:p>
            <a:pPr algn="l">
              <a:lnSpc>
                <a:spcPct val="120000"/>
              </a:lnSpc>
              <a:spcBef>
                <a:spcPct val="20000"/>
              </a:spcBef>
              <a:buClr>
                <a:schemeClr val="accent2"/>
              </a:buClr>
              <a:buSzPct val="80000"/>
              <a:buFont typeface="Wingdings" panose="05000000000000000000" pitchFamily="2" charset="2"/>
              <a:buNone/>
            </a:pPr>
            <a:r>
              <a:rPr lang="zh-CN" altLang="en-US" sz="3200" b="1" dirty="0">
                <a:solidFill>
                  <a:srgbClr val="0000CC"/>
                </a:solidFill>
                <a:latin typeface="黑体" panose="02010609060101010101" pitchFamily="2" charset="-122"/>
                <a:ea typeface="黑体" panose="02010609060101010101" pitchFamily="2" charset="-122"/>
              </a:rPr>
              <a:t>　　</a:t>
            </a:r>
            <a:r>
              <a:rPr lang="zh-CN" altLang="en-US" sz="3600" b="1" dirty="0">
                <a:solidFill>
                  <a:schemeClr val="tx1"/>
                </a:solidFill>
                <a:latin typeface="黑体" panose="02010609060101010101" pitchFamily="2" charset="-122"/>
                <a:ea typeface="黑体" panose="02010609060101010101" pitchFamily="2" charset="-122"/>
              </a:rPr>
              <a:t>本运动是志愿救济运动，绝    </a:t>
            </a:r>
            <a:endParaRPr lang="zh-CN" altLang="en-US" sz="3600" b="1" dirty="0">
              <a:solidFill>
                <a:schemeClr val="tx1"/>
              </a:solidFill>
              <a:latin typeface="黑体" panose="02010609060101010101" pitchFamily="2" charset="-122"/>
              <a:ea typeface="黑体" panose="02010609060101010101" pitchFamily="2" charset="-122"/>
            </a:endParaRPr>
          </a:p>
          <a:p>
            <a:pPr algn="l">
              <a:lnSpc>
                <a:spcPct val="120000"/>
              </a:lnSpc>
              <a:spcBef>
                <a:spcPct val="20000"/>
              </a:spcBef>
              <a:buClr>
                <a:schemeClr val="accent2"/>
              </a:buClr>
              <a:buSzPct val="80000"/>
              <a:buFont typeface="Wingdings" panose="05000000000000000000" pitchFamily="2" charset="2"/>
              <a:buNone/>
            </a:pPr>
            <a:r>
              <a:rPr lang="zh-CN" altLang="en-US" sz="3600" b="1" dirty="0">
                <a:solidFill>
                  <a:schemeClr val="tx1"/>
                </a:solidFill>
                <a:latin typeface="黑体" panose="02010609060101010101" pitchFamily="2" charset="-122"/>
                <a:ea typeface="黑体" panose="02010609060101010101" pitchFamily="2" charset="-122"/>
              </a:rPr>
              <a:t>                    不期望以                 </a:t>
            </a:r>
            <a:endParaRPr lang="zh-CN" altLang="en-US" sz="3600" b="1" dirty="0">
              <a:solidFill>
                <a:schemeClr val="tx1"/>
              </a:solidFill>
              <a:latin typeface="黑体" panose="02010609060101010101" pitchFamily="2" charset="-122"/>
              <a:ea typeface="黑体" panose="02010609060101010101" pitchFamily="2" charset="-122"/>
            </a:endParaRPr>
          </a:p>
          <a:p>
            <a:pPr algn="l">
              <a:lnSpc>
                <a:spcPct val="120000"/>
              </a:lnSpc>
              <a:spcBef>
                <a:spcPct val="20000"/>
              </a:spcBef>
              <a:buClr>
                <a:schemeClr val="accent2"/>
              </a:buClr>
              <a:buSzPct val="80000"/>
              <a:buFont typeface="Wingdings" panose="05000000000000000000" pitchFamily="2" charset="2"/>
              <a:buNone/>
            </a:pPr>
            <a:r>
              <a:rPr lang="zh-CN" altLang="en-US" sz="3600" b="1" dirty="0">
                <a:solidFill>
                  <a:schemeClr val="tx1"/>
                </a:solidFill>
                <a:latin typeface="黑体" panose="02010609060101010101" pitchFamily="2" charset="-122"/>
                <a:ea typeface="黑体" panose="02010609060101010101" pitchFamily="2" charset="-122"/>
              </a:rPr>
              <a:t>                   任何形式   </a:t>
            </a:r>
            <a:endParaRPr lang="zh-CN" altLang="en-US" sz="3600" b="1" dirty="0">
              <a:solidFill>
                <a:schemeClr val="tx1"/>
              </a:solidFill>
              <a:latin typeface="黑体" panose="02010609060101010101" pitchFamily="2" charset="-122"/>
              <a:ea typeface="黑体" panose="02010609060101010101" pitchFamily="2" charset="-122"/>
            </a:endParaRPr>
          </a:p>
          <a:p>
            <a:pPr algn="l">
              <a:lnSpc>
                <a:spcPct val="120000"/>
              </a:lnSpc>
              <a:spcBef>
                <a:spcPct val="20000"/>
              </a:spcBef>
              <a:buClr>
                <a:schemeClr val="accent2"/>
              </a:buClr>
              <a:buSzPct val="80000"/>
              <a:buFont typeface="Wingdings" panose="05000000000000000000" pitchFamily="2" charset="2"/>
              <a:buNone/>
            </a:pPr>
            <a:r>
              <a:rPr lang="zh-CN" altLang="en-US" sz="3600" b="1" dirty="0">
                <a:solidFill>
                  <a:schemeClr val="tx1"/>
                </a:solidFill>
                <a:latin typeface="黑体" panose="02010609060101010101" pitchFamily="2" charset="-122"/>
                <a:ea typeface="黑体" panose="02010609060101010101" pitchFamily="2" charset="-122"/>
              </a:rPr>
              <a:t>                   得到好处。</a:t>
            </a:r>
            <a:endParaRPr lang="zh-CN" altLang="en-US" sz="3600" b="1" dirty="0">
              <a:solidFill>
                <a:schemeClr val="tx1"/>
              </a:solidFill>
              <a:latin typeface="黑体" panose="02010609060101010101" pitchFamily="2" charset="-122"/>
              <a:ea typeface="黑体" panose="02010609060101010101" pitchFamily="2" charset="-122"/>
            </a:endParaRPr>
          </a:p>
        </p:txBody>
      </p:sp>
      <p:pic>
        <p:nvPicPr>
          <p:cNvPr id="33796" name="内容占位符 33795"/>
          <p:cNvPicPr>
            <a:picLocks noChangeAspect="1"/>
          </p:cNvPicPr>
          <p:nvPr>
            <p:ph/>
          </p:nvPr>
        </p:nvPicPr>
        <p:blipFill>
          <a:blip r:embed="rId1"/>
          <a:stretch>
            <a:fillRect/>
          </a:stretch>
        </p:blipFill>
        <p:spPr>
          <a:xfrm>
            <a:off x="1314450" y="2776220"/>
            <a:ext cx="3860165" cy="3037205"/>
          </a:xfrm>
          <a:ln>
            <a:solidFill>
              <a:srgbClr val="FF0000"/>
            </a:solidFill>
            <a:miter/>
          </a:ln>
        </p:spPr>
      </p:pic>
      <p:pic>
        <p:nvPicPr>
          <p:cNvPr id="47109" name="图片 47108" descr="Img244182087"/>
          <p:cNvPicPr>
            <a:picLocks noChangeAspect="1"/>
          </p:cNvPicPr>
          <p:nvPr/>
        </p:nvPicPr>
        <p:blipFill>
          <a:blip r:embed="rId2"/>
          <a:stretch>
            <a:fillRect/>
          </a:stretch>
        </p:blipFill>
        <p:spPr>
          <a:xfrm>
            <a:off x="532130" y="346710"/>
            <a:ext cx="1173480" cy="1007110"/>
          </a:xfrm>
          <a:prstGeom prst="rect">
            <a:avLst/>
          </a:prstGeom>
          <a:noFill/>
          <a:ln w="9525">
            <a:noFill/>
          </a:ln>
        </p:spPr>
      </p:pic>
      <p:pic>
        <p:nvPicPr>
          <p:cNvPr id="4" name="图片 3" descr="图片1"/>
          <p:cNvPicPr>
            <a:picLocks noChangeAspect="1"/>
          </p:cNvPicPr>
          <p:nvPr/>
        </p:nvPicPr>
        <p:blipFill>
          <a:blip r:embed="rId3"/>
          <a:stretch>
            <a:fillRect/>
          </a:stretch>
        </p:blipFill>
        <p:spPr>
          <a:xfrm>
            <a:off x="-6350" y="6079490"/>
            <a:ext cx="9156700" cy="790575"/>
          </a:xfrm>
          <a:prstGeom prst="rect">
            <a:avLst/>
          </a:prstGeom>
        </p:spPr>
      </p:pic>
    </p:spTree>
  </p:cSld>
  <p:clrMapOvr>
    <a:masterClrMapping/>
  </p:clrMapOvr>
  <p:transition advTm="15000">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文本框 34817"/>
          <p:cNvSpPr txBox="1"/>
          <p:nvPr/>
        </p:nvSpPr>
        <p:spPr>
          <a:xfrm>
            <a:off x="1979613" y="381000"/>
            <a:ext cx="2305050" cy="1189038"/>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zh-CN" altLang="en-US" sz="7200" b="1" dirty="0">
                <a:solidFill>
                  <a:srgbClr val="FF0000"/>
                </a:solidFill>
                <a:latin typeface="Times New Roman" panose="02020603050405020304" pitchFamily="18" charset="0"/>
                <a:ea typeface="隶书" panose="02010509060101010101" pitchFamily="49" charset="-122"/>
              </a:rPr>
              <a:t>统一</a:t>
            </a:r>
            <a:endParaRPr lang="zh-CN" altLang="en-US" sz="7200" b="1" dirty="0">
              <a:solidFill>
                <a:srgbClr val="FF0000"/>
              </a:solidFill>
              <a:latin typeface="Times New Roman" panose="02020603050405020304" pitchFamily="18" charset="0"/>
              <a:ea typeface="隶书" panose="02010509060101010101" pitchFamily="49" charset="-122"/>
            </a:endParaRPr>
          </a:p>
        </p:txBody>
      </p:sp>
      <p:pic>
        <p:nvPicPr>
          <p:cNvPr id="34819" name="内容占位符 34818"/>
          <p:cNvPicPr>
            <a:picLocks noChangeAspect="1"/>
          </p:cNvPicPr>
          <p:nvPr>
            <p:ph/>
          </p:nvPr>
        </p:nvPicPr>
        <p:blipFill>
          <a:blip r:embed="rId1"/>
          <a:stretch>
            <a:fillRect/>
          </a:stretch>
        </p:blipFill>
        <p:spPr>
          <a:xfrm>
            <a:off x="786130" y="2799715"/>
            <a:ext cx="4192270" cy="2729865"/>
          </a:xfrm>
          <a:ln>
            <a:solidFill>
              <a:srgbClr val="FF0000"/>
            </a:solidFill>
            <a:miter/>
          </a:ln>
        </p:spPr>
      </p:pic>
      <p:sp>
        <p:nvSpPr>
          <p:cNvPr id="34820" name="矩形 34819"/>
          <p:cNvSpPr/>
          <p:nvPr/>
        </p:nvSpPr>
        <p:spPr>
          <a:xfrm>
            <a:off x="1476375" y="1700213"/>
            <a:ext cx="7667625" cy="4081462"/>
          </a:xfrm>
          <a:prstGeom prst="rect">
            <a:avLst/>
          </a:prstGeom>
          <a:noFill/>
          <a:ln w="12700">
            <a:noFill/>
          </a:ln>
          <a:effectLst>
            <a:outerShdw dist="35921" dir="2699999" sy="50000" rotWithShape="0">
              <a:srgbClr val="875B0D"/>
            </a:outerShdw>
          </a:effectLst>
        </p:spPr>
        <p:txBody>
          <a:bodyPr>
            <a:spAutoFit/>
          </a:bodyPr>
          <a:p>
            <a:pPr algn="l">
              <a:lnSpc>
                <a:spcPct val="120000"/>
              </a:lnSpc>
              <a:spcBef>
                <a:spcPct val="20000"/>
              </a:spcBef>
              <a:buClr>
                <a:schemeClr val="accent2"/>
              </a:buClr>
              <a:buSzPct val="80000"/>
              <a:buFont typeface="Wingdings" panose="05000000000000000000" pitchFamily="2" charset="2"/>
              <a:buNone/>
            </a:pPr>
            <a:r>
              <a:rPr lang="zh-CN" altLang="en-US" sz="2800" b="1" dirty="0">
                <a:solidFill>
                  <a:srgbClr val="0000CC"/>
                </a:solidFill>
                <a:latin typeface="黑体" panose="02010609060101010101" pitchFamily="2" charset="-122"/>
                <a:ea typeface="黑体" panose="02010609060101010101" pitchFamily="2" charset="-122"/>
              </a:rPr>
              <a:t>　　</a:t>
            </a:r>
            <a:r>
              <a:rPr lang="zh-CN" altLang="en-US" sz="3200" b="1" dirty="0">
                <a:solidFill>
                  <a:schemeClr val="tx1"/>
                </a:solidFill>
                <a:latin typeface="黑体" panose="02010609060101010101" pitchFamily="2" charset="-122"/>
                <a:ea typeface="黑体" panose="02010609060101010101" pitchFamily="2" charset="-122"/>
              </a:rPr>
              <a:t>任何国家只能有一个红十字会或</a:t>
            </a:r>
            <a:endParaRPr lang="zh-CN" altLang="en-US" sz="3200" b="1" dirty="0">
              <a:solidFill>
                <a:schemeClr val="tx1"/>
              </a:solidFill>
              <a:latin typeface="黑体" panose="02010609060101010101" pitchFamily="2" charset="-122"/>
              <a:ea typeface="黑体" panose="02010609060101010101" pitchFamily="2" charset="-122"/>
            </a:endParaRPr>
          </a:p>
          <a:p>
            <a:pPr algn="l">
              <a:lnSpc>
                <a:spcPct val="120000"/>
              </a:lnSpc>
              <a:spcBef>
                <a:spcPct val="20000"/>
              </a:spcBef>
              <a:buClr>
                <a:schemeClr val="accent2"/>
              </a:buClr>
              <a:buSzPct val="80000"/>
              <a:buFont typeface="Wingdings" panose="05000000000000000000" pitchFamily="2" charset="2"/>
              <a:buNone/>
            </a:pPr>
            <a:r>
              <a:rPr lang="zh-CN" altLang="en-US" sz="3200" b="1" dirty="0">
                <a:solidFill>
                  <a:schemeClr val="tx1"/>
                </a:solidFill>
                <a:latin typeface="黑体" panose="02010609060101010101" pitchFamily="2" charset="-122"/>
                <a:ea typeface="黑体" panose="02010609060101010101" pitchFamily="2" charset="-122"/>
              </a:rPr>
              <a:t>                    红新月会。它</a:t>
            </a:r>
            <a:endParaRPr lang="zh-CN" altLang="en-US" sz="3200" b="1" dirty="0">
              <a:solidFill>
                <a:schemeClr val="tx1"/>
              </a:solidFill>
              <a:latin typeface="黑体" panose="02010609060101010101" pitchFamily="2" charset="-122"/>
              <a:ea typeface="黑体" panose="02010609060101010101" pitchFamily="2" charset="-122"/>
            </a:endParaRPr>
          </a:p>
          <a:p>
            <a:pPr algn="l">
              <a:lnSpc>
                <a:spcPct val="120000"/>
              </a:lnSpc>
              <a:spcBef>
                <a:spcPct val="20000"/>
              </a:spcBef>
              <a:buClr>
                <a:schemeClr val="accent2"/>
              </a:buClr>
              <a:buSzPct val="80000"/>
              <a:buFont typeface="Wingdings" panose="05000000000000000000" pitchFamily="2" charset="2"/>
              <a:buNone/>
            </a:pPr>
            <a:r>
              <a:rPr lang="zh-CN" altLang="en-US" sz="3200" b="1" dirty="0">
                <a:solidFill>
                  <a:schemeClr val="tx1"/>
                </a:solidFill>
                <a:latin typeface="黑体" panose="02010609060101010101" pitchFamily="2" charset="-122"/>
                <a:ea typeface="黑体" panose="02010609060101010101" pitchFamily="2" charset="-122"/>
              </a:rPr>
              <a:t>                    必须向所有人               </a:t>
            </a:r>
            <a:endParaRPr lang="zh-CN" altLang="en-US" sz="3200" b="1" dirty="0">
              <a:solidFill>
                <a:schemeClr val="tx1"/>
              </a:solidFill>
              <a:latin typeface="黑体" panose="02010609060101010101" pitchFamily="2" charset="-122"/>
              <a:ea typeface="黑体" panose="02010609060101010101" pitchFamily="2" charset="-122"/>
            </a:endParaRPr>
          </a:p>
          <a:p>
            <a:pPr algn="l">
              <a:lnSpc>
                <a:spcPct val="120000"/>
              </a:lnSpc>
              <a:spcBef>
                <a:spcPct val="20000"/>
              </a:spcBef>
              <a:buClr>
                <a:schemeClr val="accent2"/>
              </a:buClr>
              <a:buSzPct val="80000"/>
              <a:buFont typeface="Wingdings" panose="05000000000000000000" pitchFamily="2" charset="2"/>
              <a:buNone/>
            </a:pPr>
            <a:r>
              <a:rPr lang="zh-CN" altLang="en-US" sz="3200" b="1" dirty="0">
                <a:solidFill>
                  <a:schemeClr val="tx1"/>
                </a:solidFill>
                <a:latin typeface="黑体" panose="02010609060101010101" pitchFamily="2" charset="-122"/>
                <a:ea typeface="黑体" panose="02010609060101010101" pitchFamily="2" charset="-122"/>
              </a:rPr>
              <a:t>                    开放，必须在</a:t>
            </a:r>
            <a:endParaRPr lang="zh-CN" altLang="en-US" sz="3200" b="1" dirty="0">
              <a:solidFill>
                <a:schemeClr val="tx1"/>
              </a:solidFill>
              <a:latin typeface="黑体" panose="02010609060101010101" pitchFamily="2" charset="-122"/>
              <a:ea typeface="黑体" panose="02010609060101010101" pitchFamily="2" charset="-122"/>
            </a:endParaRPr>
          </a:p>
          <a:p>
            <a:pPr algn="l">
              <a:lnSpc>
                <a:spcPct val="120000"/>
              </a:lnSpc>
              <a:spcBef>
                <a:spcPct val="20000"/>
              </a:spcBef>
              <a:buClr>
                <a:schemeClr val="accent2"/>
              </a:buClr>
              <a:buSzPct val="80000"/>
              <a:buFont typeface="Wingdings" panose="05000000000000000000" pitchFamily="2" charset="2"/>
              <a:buNone/>
            </a:pPr>
            <a:r>
              <a:rPr lang="zh-CN" altLang="en-US" sz="3200" b="1" dirty="0">
                <a:solidFill>
                  <a:schemeClr val="tx1"/>
                </a:solidFill>
                <a:latin typeface="黑体" panose="02010609060101010101" pitchFamily="2" charset="-122"/>
                <a:ea typeface="黑体" panose="02010609060101010101" pitchFamily="2" charset="-122"/>
              </a:rPr>
              <a:t>                    全国范围内开</a:t>
            </a:r>
            <a:endParaRPr lang="zh-CN" altLang="en-US" sz="3200" b="1" dirty="0">
              <a:solidFill>
                <a:schemeClr val="tx1"/>
              </a:solidFill>
              <a:latin typeface="黑体" panose="02010609060101010101" pitchFamily="2" charset="-122"/>
              <a:ea typeface="黑体" panose="02010609060101010101" pitchFamily="2" charset="-122"/>
            </a:endParaRPr>
          </a:p>
          <a:p>
            <a:pPr algn="l">
              <a:lnSpc>
                <a:spcPct val="120000"/>
              </a:lnSpc>
              <a:spcBef>
                <a:spcPct val="20000"/>
              </a:spcBef>
              <a:buClr>
                <a:schemeClr val="accent2"/>
              </a:buClr>
              <a:buSzPct val="80000"/>
              <a:buFont typeface="Wingdings" panose="05000000000000000000" pitchFamily="2" charset="2"/>
              <a:buNone/>
            </a:pPr>
            <a:r>
              <a:rPr lang="zh-CN" altLang="en-US" sz="3200" b="1" dirty="0">
                <a:solidFill>
                  <a:schemeClr val="tx1"/>
                </a:solidFill>
                <a:latin typeface="黑体" panose="02010609060101010101" pitchFamily="2" charset="-122"/>
                <a:ea typeface="黑体" panose="02010609060101010101" pitchFamily="2" charset="-122"/>
              </a:rPr>
              <a:t>                    展人道主义工作。</a:t>
            </a:r>
            <a:endParaRPr lang="zh-CN" altLang="en-US" sz="3200" b="1" dirty="0">
              <a:solidFill>
                <a:schemeClr val="tx1"/>
              </a:solidFill>
              <a:latin typeface="黑体" panose="02010609060101010101" pitchFamily="2" charset="-122"/>
              <a:ea typeface="黑体" panose="02010609060101010101" pitchFamily="2" charset="-122"/>
            </a:endParaRPr>
          </a:p>
        </p:txBody>
      </p:sp>
      <p:pic>
        <p:nvPicPr>
          <p:cNvPr id="47109" name="图片 47108" descr="Img244182087"/>
          <p:cNvPicPr>
            <a:picLocks noChangeAspect="1"/>
          </p:cNvPicPr>
          <p:nvPr/>
        </p:nvPicPr>
        <p:blipFill>
          <a:blip r:embed="rId2"/>
          <a:stretch>
            <a:fillRect/>
          </a:stretch>
        </p:blipFill>
        <p:spPr>
          <a:xfrm>
            <a:off x="267970" y="393700"/>
            <a:ext cx="1066165" cy="915035"/>
          </a:xfrm>
          <a:prstGeom prst="rect">
            <a:avLst/>
          </a:prstGeom>
          <a:noFill/>
          <a:ln w="9525">
            <a:noFill/>
          </a:ln>
        </p:spPr>
      </p:pic>
      <p:pic>
        <p:nvPicPr>
          <p:cNvPr id="4" name="图片 3" descr="图片1"/>
          <p:cNvPicPr>
            <a:picLocks noChangeAspect="1"/>
          </p:cNvPicPr>
          <p:nvPr/>
        </p:nvPicPr>
        <p:blipFill>
          <a:blip r:embed="rId3"/>
          <a:stretch>
            <a:fillRect/>
          </a:stretch>
        </p:blipFill>
        <p:spPr>
          <a:xfrm>
            <a:off x="-6350" y="6079490"/>
            <a:ext cx="9156700" cy="790575"/>
          </a:xfrm>
          <a:prstGeom prst="rect">
            <a:avLst/>
          </a:prstGeom>
        </p:spPr>
      </p:pic>
    </p:spTree>
  </p:cSld>
  <p:clrMapOvr>
    <a:masterClrMapping/>
  </p:clrMapOvr>
  <p:transition advTm="15000">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3" name="文本框 35842"/>
          <p:cNvSpPr txBox="1"/>
          <p:nvPr/>
        </p:nvSpPr>
        <p:spPr>
          <a:xfrm>
            <a:off x="1331913" y="2408238"/>
            <a:ext cx="6780212" cy="946150"/>
          </a:xfrm>
          <a:prstGeom prst="rect">
            <a:avLst/>
          </a:prstGeom>
          <a:noFill/>
          <a:ln w="12700">
            <a:noFill/>
          </a:ln>
        </p:spPr>
        <p:txBody>
          <a:bodyPr wrap="none" anchor="t">
            <a:spAutoFit/>
          </a:bodyPr>
          <a:p>
            <a:pPr algn="l">
              <a:buClr>
                <a:schemeClr val="bg1"/>
              </a:buClr>
            </a:pPr>
            <a:r>
              <a:rPr lang="zh-CN" altLang="en-US" sz="2800" b="1" dirty="0">
                <a:solidFill>
                  <a:schemeClr val="tx1"/>
                </a:solidFill>
                <a:effectLst>
                  <a:outerShdw blurRad="38100" dist="38100" dir="2700000">
                    <a:srgbClr val="C0C0C0"/>
                  </a:outerShdw>
                </a:effectLst>
                <a:latin typeface="Times New Roman" panose="02020603050405020304" pitchFamily="18" charset="0"/>
                <a:ea typeface="黑体" panose="02010609060101010101" pitchFamily="2" charset="-122"/>
              </a:rPr>
              <a:t>１、国家红十字会必须是这个国家</a:t>
            </a:r>
            <a:endParaRPr lang="zh-CN" altLang="en-US" sz="2800" b="1" dirty="0">
              <a:solidFill>
                <a:schemeClr val="tx1"/>
              </a:solidFill>
              <a:effectLst>
                <a:outerShdw blurRad="38100" dist="38100" dir="2700000">
                  <a:srgbClr val="C0C0C0"/>
                </a:outerShdw>
              </a:effectLst>
              <a:latin typeface="Times New Roman" panose="02020603050405020304" pitchFamily="18" charset="0"/>
              <a:ea typeface="黑体" panose="02010609060101010101" pitchFamily="2" charset="-122"/>
            </a:endParaRPr>
          </a:p>
          <a:p>
            <a:pPr algn="l">
              <a:buClr>
                <a:schemeClr val="bg1"/>
              </a:buClr>
            </a:pPr>
            <a:r>
              <a:rPr lang="zh-CN" altLang="en-US" sz="2800" b="1" dirty="0">
                <a:solidFill>
                  <a:schemeClr val="tx1"/>
                </a:solidFill>
                <a:effectLst>
                  <a:outerShdw blurRad="38100" dist="38100" dir="2700000">
                    <a:srgbClr val="C0C0C0"/>
                  </a:outerShdw>
                </a:effectLst>
                <a:latin typeface="Times New Roman" panose="02020603050405020304" pitchFamily="18" charset="0"/>
                <a:ea typeface="黑体" panose="02010609060101010101" pitchFamily="2" charset="-122"/>
              </a:rPr>
              <a:t>                              独一无二的红十字组织；</a:t>
            </a:r>
            <a:endParaRPr lang="zh-CN" altLang="en-US" sz="2800" b="1" dirty="0">
              <a:solidFill>
                <a:schemeClr val="tx1"/>
              </a:solidFill>
              <a:effectLst>
                <a:outerShdw blurRad="38100" dist="38100" dir="2700000">
                  <a:srgbClr val="C0C0C0"/>
                </a:outerShdw>
              </a:effectLst>
              <a:latin typeface="Times New Roman" panose="02020603050405020304" pitchFamily="18" charset="0"/>
              <a:ea typeface="黑体" panose="02010609060101010101" pitchFamily="2" charset="-122"/>
            </a:endParaRPr>
          </a:p>
        </p:txBody>
      </p:sp>
      <p:sp>
        <p:nvSpPr>
          <p:cNvPr id="35844" name="文本框 35843"/>
          <p:cNvSpPr txBox="1"/>
          <p:nvPr/>
        </p:nvSpPr>
        <p:spPr>
          <a:xfrm>
            <a:off x="1476375" y="3848100"/>
            <a:ext cx="4751388" cy="519113"/>
          </a:xfrm>
          <a:prstGeom prst="rect">
            <a:avLst/>
          </a:prstGeom>
          <a:noFill/>
          <a:ln w="12700">
            <a:noFill/>
          </a:ln>
        </p:spPr>
        <p:txBody>
          <a:bodyPr>
            <a:spAutoFit/>
          </a:bodyPr>
          <a:p>
            <a:pPr algn="l">
              <a:buClr>
                <a:schemeClr val="bg1"/>
              </a:buClr>
            </a:pPr>
            <a:r>
              <a:rPr lang="zh-CN" altLang="en-US" sz="2800" b="1" dirty="0">
                <a:solidFill>
                  <a:schemeClr val="tx1"/>
                </a:solidFill>
                <a:effectLst>
                  <a:outerShdw blurRad="38100" dist="38100" dir="2700000">
                    <a:srgbClr val="C0C0C0"/>
                  </a:outerShdw>
                </a:effectLst>
                <a:latin typeface="Times New Roman" panose="02020603050405020304" pitchFamily="18" charset="0"/>
                <a:ea typeface="黑体" panose="02010609060101010101" pitchFamily="2" charset="-122"/>
              </a:rPr>
              <a:t>２、一视同仁地吸收会员；</a:t>
            </a:r>
            <a:endParaRPr lang="zh-CN" altLang="en-US" sz="2800" b="1" dirty="0">
              <a:solidFill>
                <a:schemeClr val="tx1"/>
              </a:solidFill>
              <a:effectLst>
                <a:outerShdw blurRad="38100" dist="38100" dir="2700000">
                  <a:srgbClr val="C0C0C0"/>
                </a:outerShdw>
              </a:effectLst>
              <a:latin typeface="Times New Roman" panose="02020603050405020304" pitchFamily="18" charset="0"/>
              <a:ea typeface="黑体" panose="02010609060101010101" pitchFamily="2" charset="-122"/>
            </a:endParaRPr>
          </a:p>
        </p:txBody>
      </p:sp>
      <p:sp>
        <p:nvSpPr>
          <p:cNvPr id="35845" name="文本框 35844"/>
          <p:cNvSpPr txBox="1"/>
          <p:nvPr/>
        </p:nvSpPr>
        <p:spPr>
          <a:xfrm>
            <a:off x="1547813" y="4927600"/>
            <a:ext cx="4827587" cy="519113"/>
          </a:xfrm>
          <a:prstGeom prst="rect">
            <a:avLst/>
          </a:prstGeom>
          <a:noFill/>
          <a:ln w="12700">
            <a:noFill/>
          </a:ln>
        </p:spPr>
        <p:txBody>
          <a:bodyPr wrap="none" anchor="t">
            <a:spAutoFit/>
          </a:bodyPr>
          <a:p>
            <a:pPr algn="l">
              <a:buClr>
                <a:schemeClr val="bg1"/>
              </a:buClr>
            </a:pPr>
            <a:r>
              <a:rPr lang="zh-CN" altLang="en-US" sz="2800" b="1" dirty="0">
                <a:solidFill>
                  <a:schemeClr val="tx1"/>
                </a:solidFill>
                <a:effectLst>
                  <a:outerShdw blurRad="38100" dist="38100" dir="2700000">
                    <a:srgbClr val="C0C0C0"/>
                  </a:outerShdw>
                </a:effectLst>
                <a:latin typeface="Times New Roman" panose="02020603050405020304" pitchFamily="18" charset="0"/>
                <a:ea typeface="黑体" panose="02010609060101010101" pitchFamily="2" charset="-122"/>
              </a:rPr>
              <a:t>３、工作活动遍及整个国家。</a:t>
            </a:r>
            <a:endParaRPr lang="zh-CN" altLang="en-US" sz="2800" b="1" dirty="0">
              <a:solidFill>
                <a:schemeClr val="tx1"/>
              </a:solidFill>
              <a:effectLst>
                <a:outerShdw blurRad="38100" dist="38100" dir="2700000">
                  <a:srgbClr val="C0C0C0"/>
                </a:outerShdw>
              </a:effectLst>
              <a:latin typeface="Times New Roman" panose="02020603050405020304" pitchFamily="18" charset="0"/>
              <a:ea typeface="黑体" panose="02010609060101010101" pitchFamily="2" charset="-122"/>
            </a:endParaRPr>
          </a:p>
        </p:txBody>
      </p:sp>
      <p:pic>
        <p:nvPicPr>
          <p:cNvPr id="47109" name="图片 47108" descr="Img244182087"/>
          <p:cNvPicPr>
            <a:picLocks noChangeAspect="1"/>
          </p:cNvPicPr>
          <p:nvPr/>
        </p:nvPicPr>
        <p:blipFill>
          <a:blip r:embed="rId1"/>
          <a:stretch>
            <a:fillRect/>
          </a:stretch>
        </p:blipFill>
        <p:spPr>
          <a:xfrm>
            <a:off x="423545" y="490220"/>
            <a:ext cx="1124585" cy="965200"/>
          </a:xfrm>
          <a:prstGeom prst="rect">
            <a:avLst/>
          </a:prstGeom>
          <a:noFill/>
          <a:ln w="9525">
            <a:noFill/>
          </a:ln>
        </p:spPr>
      </p:pic>
      <p:pic>
        <p:nvPicPr>
          <p:cNvPr id="4" name="图片 3" descr="图片1"/>
          <p:cNvPicPr>
            <a:picLocks noChangeAspect="1"/>
          </p:cNvPicPr>
          <p:nvPr/>
        </p:nvPicPr>
        <p:blipFill>
          <a:blip r:embed="rId2"/>
          <a:stretch>
            <a:fillRect/>
          </a:stretch>
        </p:blipFill>
        <p:spPr>
          <a:xfrm>
            <a:off x="-6350" y="6079490"/>
            <a:ext cx="9156700" cy="790575"/>
          </a:xfrm>
          <a:prstGeom prst="rect">
            <a:avLst/>
          </a:prstGeom>
        </p:spPr>
      </p:pic>
      <p:sp>
        <p:nvSpPr>
          <p:cNvPr id="2" name="文本框 1"/>
          <p:cNvSpPr txBox="1"/>
          <p:nvPr/>
        </p:nvSpPr>
        <p:spPr>
          <a:xfrm>
            <a:off x="1887220" y="937260"/>
            <a:ext cx="4112260" cy="768350"/>
          </a:xfrm>
          <a:prstGeom prst="rect">
            <a:avLst/>
          </a:prstGeom>
          <a:noFill/>
        </p:spPr>
        <p:txBody>
          <a:bodyPr wrap="none" rtlCol="0" anchor="t">
            <a:spAutoFit/>
          </a:bodyPr>
          <a:p>
            <a:r>
              <a:rPr lang="zh-CN" altLang="en-US" b="1" dirty="0">
                <a:solidFill>
                  <a:srgbClr val="C00000"/>
                </a:solidFill>
                <a:latin typeface="隶书" panose="02010509060101010101" pitchFamily="49" charset="-122"/>
                <a:ea typeface="隶书" panose="02010509060101010101" pitchFamily="49" charset="-122"/>
                <a:sym typeface="+mn-ea"/>
              </a:rPr>
              <a:t>统一的三个要素</a:t>
            </a:r>
            <a:endParaRPr lang="zh-CN" altLang="en-US" b="1" dirty="0">
              <a:solidFill>
                <a:srgbClr val="C00000"/>
              </a:solidFill>
              <a:latin typeface="隶书" panose="02010509060101010101" pitchFamily="49" charset="-122"/>
              <a:ea typeface="隶书" panose="02010509060101010101" pitchFamily="49" charset="-122"/>
              <a:sym typeface="+mn-ea"/>
            </a:endParaRPr>
          </a:p>
        </p:txBody>
      </p:sp>
    </p:spTree>
  </p:cSld>
  <p:clrMapOvr>
    <a:masterClrMapping/>
  </p:clrMapOvr>
  <p:transition advTm="15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 from="(-#ppt_w/2)" to="(#ppt_x)" calcmode="lin" valueType="num">
                                      <p:cBhvr>
                                        <p:cTn id="7" dur="600" fill="hold">
                                          <p:stCondLst>
                                            <p:cond delay="0"/>
                                          </p:stCondLst>
                                        </p:cTn>
                                        <p:tgtEl>
                                          <p:spTgt spid="35843"/>
                                        </p:tgtEl>
                                        <p:attrNameLst>
                                          <p:attrName>ppt_x</p:attrName>
                                        </p:attrNameLst>
                                      </p:cBhvr>
                                    </p:anim>
                                    <p:anim from="0" to="-1.0" calcmode="lin" valueType="num">
                                      <p:cBhvr>
                                        <p:cTn id="8" dur="200" decel="50000" autoRev="1" fill="hold">
                                          <p:stCondLst>
                                            <p:cond delay="600"/>
                                          </p:stCondLst>
                                        </p:cTn>
                                        <p:tgtEl>
                                          <p:spTgt spid="35843"/>
                                        </p:tgtEl>
                                        <p:attrNameLst>
                                          <p:attrName>xshear</p:attrName>
                                        </p:attrNameLst>
                                      </p:cBhvr>
                                    </p:anim>
                                    <p:animScale>
                                      <p:cBhvr>
                                        <p:cTn id="9" dur="200" decel="100000" autoRev="1" fill="hold">
                                          <p:stCondLst>
                                            <p:cond delay="600"/>
                                          </p:stCondLst>
                                        </p:cTn>
                                        <p:tgtEl>
                                          <p:spTgt spid="35843"/>
                                        </p:tgtEl>
                                      </p:cBhvr>
                                      <p:from x="100000" y="100000"/>
                                      <p:to x="80000" y="100000"/>
                                    </p:animScale>
                                    <p:anim by="(#ppt_h/3+#ppt_w*0.1)" calcmode="lin" valueType="num">
                                      <p:cBhvr additive="sum">
                                        <p:cTn id="10" dur="200" decel="100000" autoRev="1" fill="hold">
                                          <p:stCondLst>
                                            <p:cond delay="600"/>
                                          </p:stCondLst>
                                        </p:cTn>
                                        <p:tgtEl>
                                          <p:spTgt spid="35843"/>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35844"/>
                                        </p:tgtEl>
                                        <p:attrNameLst>
                                          <p:attrName>style.visibility</p:attrName>
                                        </p:attrNameLst>
                                      </p:cBhvr>
                                      <p:to>
                                        <p:strVal val="visible"/>
                                      </p:to>
                                    </p:set>
                                    <p:anim from="(-#ppt_w/2)" to="(#ppt_x)" calcmode="lin" valueType="num">
                                      <p:cBhvr>
                                        <p:cTn id="15" dur="600" fill="hold">
                                          <p:stCondLst>
                                            <p:cond delay="0"/>
                                          </p:stCondLst>
                                        </p:cTn>
                                        <p:tgtEl>
                                          <p:spTgt spid="35844"/>
                                        </p:tgtEl>
                                        <p:attrNameLst>
                                          <p:attrName>ppt_x</p:attrName>
                                        </p:attrNameLst>
                                      </p:cBhvr>
                                    </p:anim>
                                    <p:anim from="0" to="-1.0" calcmode="lin" valueType="num">
                                      <p:cBhvr>
                                        <p:cTn id="16" dur="200" decel="50000" autoRev="1" fill="hold">
                                          <p:stCondLst>
                                            <p:cond delay="600"/>
                                          </p:stCondLst>
                                        </p:cTn>
                                        <p:tgtEl>
                                          <p:spTgt spid="35844"/>
                                        </p:tgtEl>
                                        <p:attrNameLst>
                                          <p:attrName>xshear</p:attrName>
                                        </p:attrNameLst>
                                      </p:cBhvr>
                                    </p:anim>
                                    <p:animScale>
                                      <p:cBhvr>
                                        <p:cTn id="17" dur="200" decel="100000" autoRev="1" fill="hold">
                                          <p:stCondLst>
                                            <p:cond delay="600"/>
                                          </p:stCondLst>
                                        </p:cTn>
                                        <p:tgtEl>
                                          <p:spTgt spid="35844"/>
                                        </p:tgtEl>
                                      </p:cBhvr>
                                      <p:from x="100000" y="100000"/>
                                      <p:to x="80000" y="100000"/>
                                    </p:animScale>
                                    <p:anim by="(#ppt_h/3+#ppt_w*0.1)" calcmode="lin" valueType="num">
                                      <p:cBhvr additive="sum">
                                        <p:cTn id="18" dur="200" decel="100000" autoRev="1" fill="hold">
                                          <p:stCondLst>
                                            <p:cond delay="600"/>
                                          </p:stCondLst>
                                        </p:cTn>
                                        <p:tgtEl>
                                          <p:spTgt spid="35844"/>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35845"/>
                                        </p:tgtEl>
                                        <p:attrNameLst>
                                          <p:attrName>style.visibility</p:attrName>
                                        </p:attrNameLst>
                                      </p:cBhvr>
                                      <p:to>
                                        <p:strVal val="visible"/>
                                      </p:to>
                                    </p:set>
                                    <p:anim from="(-#ppt_w/2)" to="(#ppt_x)" calcmode="lin" valueType="num">
                                      <p:cBhvr>
                                        <p:cTn id="23" dur="600" fill="hold">
                                          <p:stCondLst>
                                            <p:cond delay="0"/>
                                          </p:stCondLst>
                                        </p:cTn>
                                        <p:tgtEl>
                                          <p:spTgt spid="35845"/>
                                        </p:tgtEl>
                                        <p:attrNameLst>
                                          <p:attrName>ppt_x</p:attrName>
                                        </p:attrNameLst>
                                      </p:cBhvr>
                                    </p:anim>
                                    <p:anim from="0" to="-1.0" calcmode="lin" valueType="num">
                                      <p:cBhvr>
                                        <p:cTn id="24" dur="200" decel="50000" autoRev="1" fill="hold">
                                          <p:stCondLst>
                                            <p:cond delay="600"/>
                                          </p:stCondLst>
                                        </p:cTn>
                                        <p:tgtEl>
                                          <p:spTgt spid="35845"/>
                                        </p:tgtEl>
                                        <p:attrNameLst>
                                          <p:attrName>xshear</p:attrName>
                                        </p:attrNameLst>
                                      </p:cBhvr>
                                    </p:anim>
                                    <p:animScale>
                                      <p:cBhvr>
                                        <p:cTn id="25" dur="200" decel="100000" autoRev="1" fill="hold">
                                          <p:stCondLst>
                                            <p:cond delay="600"/>
                                          </p:stCondLst>
                                        </p:cTn>
                                        <p:tgtEl>
                                          <p:spTgt spid="35845"/>
                                        </p:tgtEl>
                                      </p:cBhvr>
                                      <p:from x="100000" y="100000"/>
                                      <p:to x="80000" y="100000"/>
                                    </p:animScale>
                                    <p:anim by="(#ppt_h/3+#ppt_w*0.1)" calcmode="lin" valueType="num">
                                      <p:cBhvr additive="sum">
                                        <p:cTn id="26" dur="200" decel="100000" autoRev="1" fill="hold">
                                          <p:stCondLst>
                                            <p:cond delay="600"/>
                                          </p:stCondLst>
                                        </p:cTn>
                                        <p:tgtEl>
                                          <p:spTgt spid="3584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P spid="35844" grpId="0"/>
      <p:bldP spid="3584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03170" name="AutoShape 2"/>
          <p:cNvSpPr>
            <a:spLocks noChangeArrowheads="1"/>
          </p:cNvSpPr>
          <p:nvPr/>
        </p:nvSpPr>
        <p:spPr bwMode="auto">
          <a:xfrm>
            <a:off x="2176780" y="1976755"/>
            <a:ext cx="4976495" cy="701675"/>
          </a:xfrm>
          <a:prstGeom prst="downArrowCallout">
            <a:avLst>
              <a:gd name="adj1" fmla="val 66433"/>
              <a:gd name="adj2" fmla="val 66433"/>
              <a:gd name="adj3" fmla="val 14108"/>
              <a:gd name="adj4" fmla="val 66667"/>
            </a:avLst>
          </a:prstGeom>
          <a:solidFill>
            <a:srgbClr val="FFCC00"/>
          </a:solidFill>
          <a:ln w="12700">
            <a:solidFill>
              <a:srgbClr val="B2B2B2"/>
            </a:solidFill>
            <a:miter lim="800000"/>
          </a:ln>
          <a:effectLst>
            <a:outerShdw dist="35921" dir="2700000" sy="50000" rotWithShape="0">
              <a:srgbClr val="875B0D"/>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楷体_GB2312" pitchFamily="49" charset="-122"/>
                <a:cs typeface="+mn-cs"/>
              </a:rPr>
              <a:t>  </a:t>
            </a:r>
            <a:r>
              <a:rPr kumimoji="0" lang="zh-CN" altLang="en-US" sz="2400" b="1" i="0" u="none" strike="noStrike" kern="1200" cap="none" spc="0" normalizeH="0" baseline="0" noProof="0" dirty="0">
                <a:ln>
                  <a:noFill/>
                </a:ln>
                <a:solidFill>
                  <a:srgbClr val="0000CC"/>
                </a:solidFill>
                <a:effectLst/>
                <a:uLnTx/>
                <a:uFillTx/>
                <a:latin typeface="宋体" panose="02010600030101010101" pitchFamily="2" charset="-122"/>
                <a:ea typeface="宋体" panose="02010600030101010101" pitchFamily="2" charset="-122"/>
                <a:cs typeface="+mn-cs"/>
              </a:rPr>
              <a:t>一个人（亨利</a:t>
            </a:r>
            <a:r>
              <a:rPr kumimoji="0" lang="en-US" altLang="zh-CN" sz="2400" b="1" i="0" u="none" strike="noStrike" kern="1200" cap="none" spc="0" normalizeH="0" baseline="0" noProof="0" dirty="0">
                <a:ln>
                  <a:noFill/>
                </a:ln>
                <a:solidFill>
                  <a:srgbClr val="0000CC"/>
                </a:solidFill>
                <a:effectLst/>
                <a:uLnTx/>
                <a:uFillTx/>
                <a:latin typeface="宋体" panose="02010600030101010101" pitchFamily="2" charset="-122"/>
                <a:ea typeface="宋体" panose="02010600030101010101" pitchFamily="2" charset="-122"/>
                <a:cs typeface="+mn-cs"/>
              </a:rPr>
              <a:t>.</a:t>
            </a:r>
            <a:r>
              <a:rPr kumimoji="0" lang="zh-CN" altLang="en-US" sz="2400" b="1" i="0" u="none" strike="noStrike" kern="1200" cap="none" spc="0" normalizeH="0" baseline="0" noProof="0" dirty="0">
                <a:ln>
                  <a:noFill/>
                </a:ln>
                <a:solidFill>
                  <a:srgbClr val="0000CC"/>
                </a:solidFill>
                <a:effectLst/>
                <a:uLnTx/>
                <a:uFillTx/>
                <a:latin typeface="宋体" panose="02010600030101010101" pitchFamily="2" charset="-122"/>
                <a:ea typeface="宋体" panose="02010600030101010101" pitchFamily="2" charset="-122"/>
                <a:cs typeface="+mn-cs"/>
              </a:rPr>
              <a:t>杜南</a:t>
            </a:r>
            <a:r>
              <a:rPr lang="en-US" altLang="zh-CN" sz="2400" b="1" dirty="0">
                <a:solidFill>
                  <a:schemeClr val="tx1"/>
                </a:solidFill>
                <a:latin typeface="华文楷体" panose="02010600040101010101" pitchFamily="2" charset="-122"/>
                <a:ea typeface="华文楷体" panose="02010600040101010101" pitchFamily="2" charset="-122"/>
                <a:sym typeface="华文楷体" panose="02010600040101010101" pitchFamily="2" charset="-122"/>
              </a:rPr>
              <a:t>1828</a:t>
            </a:r>
            <a:r>
              <a:rPr lang="zh-CN" altLang="en-US" sz="2400" b="1" dirty="0">
                <a:solidFill>
                  <a:schemeClr val="tx1"/>
                </a:solidFill>
                <a:latin typeface="华文楷体" panose="02010600040101010101" pitchFamily="2" charset="-122"/>
                <a:ea typeface="华文楷体" panose="02010600040101010101" pitchFamily="2" charset="-122"/>
                <a:sym typeface="华文楷体" panose="02010600040101010101" pitchFamily="2" charset="-122"/>
              </a:rPr>
              <a:t>－</a:t>
            </a:r>
            <a:r>
              <a:rPr lang="en-US" altLang="zh-CN" sz="2400" b="1" dirty="0">
                <a:solidFill>
                  <a:schemeClr val="tx1"/>
                </a:solidFill>
                <a:latin typeface="华文楷体" panose="02010600040101010101" pitchFamily="2" charset="-122"/>
                <a:ea typeface="华文楷体" panose="02010600040101010101" pitchFamily="2" charset="-122"/>
                <a:sym typeface="华文楷体" panose="02010600040101010101" pitchFamily="2" charset="-122"/>
              </a:rPr>
              <a:t>1910</a:t>
            </a:r>
            <a:r>
              <a:rPr kumimoji="0" lang="zh-CN" altLang="en-US" sz="2400" b="1" i="0" u="none" strike="noStrike" kern="1200" cap="none" spc="0" normalizeH="0" baseline="0" noProof="0" dirty="0">
                <a:ln>
                  <a:noFill/>
                </a:ln>
                <a:solidFill>
                  <a:srgbClr val="0000CC"/>
                </a:solidFill>
                <a:effectLst/>
                <a:uLnTx/>
                <a:uFillTx/>
                <a:latin typeface="宋体" panose="02010600030101010101" pitchFamily="2" charset="-122"/>
                <a:ea typeface="宋体" panose="02010600030101010101" pitchFamily="2" charset="-122"/>
                <a:cs typeface="+mn-cs"/>
              </a:rPr>
              <a:t>）</a:t>
            </a:r>
            <a:endParaRPr kumimoji="0" lang="zh-CN" altLang="en-US" sz="2400" b="1" i="0" u="none" strike="noStrike" kern="1200" cap="none" spc="0" normalizeH="0" baseline="0" noProof="0" dirty="0">
              <a:ln>
                <a:noFill/>
              </a:ln>
              <a:solidFill>
                <a:srgbClr val="0000CC"/>
              </a:solidFill>
              <a:effectLst/>
              <a:uLnTx/>
              <a:uFillTx/>
              <a:latin typeface="宋体" panose="02010600030101010101" pitchFamily="2" charset="-122"/>
              <a:ea typeface="宋体" panose="02010600030101010101" pitchFamily="2" charset="-122"/>
              <a:cs typeface="+mn-cs"/>
            </a:endParaRPr>
          </a:p>
        </p:txBody>
      </p:sp>
      <p:sp>
        <p:nvSpPr>
          <p:cNvPr id="903171" name="AutoShape 3"/>
          <p:cNvSpPr>
            <a:spLocks noChangeArrowheads="1"/>
          </p:cNvSpPr>
          <p:nvPr/>
        </p:nvSpPr>
        <p:spPr bwMode="auto">
          <a:xfrm rot="10820026" flipV="1">
            <a:off x="2039620" y="2940050"/>
            <a:ext cx="5269230" cy="725805"/>
          </a:xfrm>
          <a:prstGeom prst="downArrowCallout">
            <a:avLst>
              <a:gd name="adj1" fmla="val 75275"/>
              <a:gd name="adj2" fmla="val 75275"/>
              <a:gd name="adj3" fmla="val 16667"/>
              <a:gd name="adj4" fmla="val 83333"/>
            </a:avLst>
          </a:prstGeom>
          <a:solidFill>
            <a:srgbClr val="FFCC00"/>
          </a:solidFill>
          <a:ln w="12700">
            <a:solidFill>
              <a:srgbClr val="B2B2B2"/>
            </a:solidFill>
            <a:miter lim="800000"/>
          </a:ln>
          <a:effectLst>
            <a:outerShdw dist="35921" dir="2700000" sy="50000" rotWithShape="0">
              <a:srgbClr val="875B0D"/>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楷体_GB2312" pitchFamily="49" charset="-122"/>
                <a:cs typeface="+mn-cs"/>
              </a:rPr>
              <a:t>  </a:t>
            </a:r>
            <a:r>
              <a:rPr kumimoji="0" lang="zh-CN" altLang="en-US" sz="2400" b="1" i="0" u="none" strike="noStrike" kern="1200" cap="none" spc="0" normalizeH="0" baseline="0" noProof="0" dirty="0">
                <a:ln>
                  <a:noFill/>
                </a:ln>
                <a:solidFill>
                  <a:srgbClr val="0033CC"/>
                </a:solidFill>
                <a:effectLst/>
                <a:uLnTx/>
                <a:uFillTx/>
                <a:latin typeface="宋体" panose="02010600030101010101" pitchFamily="2" charset="-122"/>
                <a:ea typeface="宋体" panose="02010600030101010101" pitchFamily="2" charset="-122"/>
                <a:cs typeface="+mn-cs"/>
              </a:rPr>
              <a:t>一场战争（索尔费利诺战役</a:t>
            </a:r>
            <a:r>
              <a:rPr lang="en-US" altLang="zh-CN" sz="2400" b="1" dirty="0">
                <a:solidFill>
                  <a:schemeClr val="tx1"/>
                </a:solidFill>
                <a:latin typeface="华文楷体" panose="02010600040101010101" pitchFamily="2" charset="-122"/>
                <a:ea typeface="华文楷体" panose="02010600040101010101" pitchFamily="2" charset="-122"/>
                <a:sym typeface="华文楷体" panose="02010600040101010101" pitchFamily="2" charset="-122"/>
              </a:rPr>
              <a:t>1859</a:t>
            </a:r>
            <a:r>
              <a:rPr kumimoji="0" lang="zh-CN" altLang="en-US" sz="2400" b="1" i="0" u="none" strike="noStrike" kern="1200" cap="none" spc="0" normalizeH="0" baseline="0" noProof="0" dirty="0">
                <a:ln>
                  <a:noFill/>
                </a:ln>
                <a:solidFill>
                  <a:srgbClr val="0033CC"/>
                </a:solidFill>
                <a:effectLst/>
                <a:uLnTx/>
                <a:uFillTx/>
                <a:latin typeface="宋体" panose="02010600030101010101" pitchFamily="2" charset="-122"/>
                <a:ea typeface="宋体" panose="02010600030101010101" pitchFamily="2" charset="-122"/>
                <a:cs typeface="+mn-cs"/>
              </a:rPr>
              <a:t>）</a:t>
            </a:r>
            <a:endParaRPr kumimoji="0" lang="zh-CN" altLang="en-US" sz="2400" b="1" i="0" u="none" strike="noStrike" kern="1200" cap="none" spc="0" normalizeH="0" baseline="0" noProof="0" dirty="0">
              <a:ln>
                <a:noFill/>
              </a:ln>
              <a:solidFill>
                <a:srgbClr val="0033CC"/>
              </a:solidFill>
              <a:effectLst/>
              <a:uLnTx/>
              <a:uFillTx/>
              <a:latin typeface="宋体" panose="02010600030101010101" pitchFamily="2" charset="-122"/>
              <a:ea typeface="宋体" panose="02010600030101010101" pitchFamily="2" charset="-122"/>
              <a:cs typeface="+mn-cs"/>
            </a:endParaRPr>
          </a:p>
        </p:txBody>
      </p:sp>
      <p:sp>
        <p:nvSpPr>
          <p:cNvPr id="903174" name="Rectangle 6"/>
          <p:cNvSpPr>
            <a:spLocks noChangeArrowheads="1"/>
          </p:cNvSpPr>
          <p:nvPr/>
        </p:nvSpPr>
        <p:spPr bwMode="auto">
          <a:xfrm>
            <a:off x="500063" y="5208588"/>
            <a:ext cx="4000500" cy="665163"/>
          </a:xfrm>
          <a:prstGeom prst="rect">
            <a:avLst/>
          </a:prstGeom>
          <a:solidFill>
            <a:srgbClr val="FFCC00"/>
          </a:solidFill>
          <a:ln w="12700">
            <a:solidFill>
              <a:srgbClr val="B2B2B2"/>
            </a:solidFill>
            <a:miter lim="800000"/>
          </a:ln>
          <a:effectLst>
            <a:outerShdw dist="35921" dir="2700000" sy="50000" rotWithShape="0">
              <a:srgbClr val="875B0D"/>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0033CC"/>
                </a:solidFill>
                <a:effectLst/>
                <a:uLnTx/>
                <a:uFillTx/>
                <a:latin typeface="Times New Roman" panose="02020603050405020304" pitchFamily="18" charset="0"/>
                <a:ea typeface="楷体_GB2312" pitchFamily="49" charset="-122"/>
                <a:cs typeface="+mn-cs"/>
              </a:rPr>
              <a:t>  </a:t>
            </a:r>
            <a:r>
              <a:rPr kumimoji="0" lang="zh-CN" altLang="en-US" sz="2000" b="1" i="0" u="none" strike="noStrike" kern="1200" cap="none" spc="0" normalizeH="0" baseline="0" noProof="0" dirty="0">
                <a:ln>
                  <a:noFill/>
                </a:ln>
                <a:solidFill>
                  <a:srgbClr val="0033CC"/>
                </a:solidFill>
                <a:effectLst/>
                <a:uLnTx/>
                <a:uFillTx/>
                <a:latin typeface="宋体" panose="02010600030101010101" pitchFamily="2" charset="-122"/>
                <a:ea typeface="宋体" panose="02010600030101010101" pitchFamily="2" charset="-122"/>
                <a:cs typeface="+mn-cs"/>
              </a:rPr>
              <a:t>一个组织（伤兵救护委员会</a:t>
            </a:r>
            <a:r>
              <a:rPr lang="en-US" altLang="zh-CN" sz="2000" b="1" dirty="0">
                <a:solidFill>
                  <a:schemeClr val="tx1"/>
                </a:solidFill>
                <a:latin typeface="华文楷体" panose="02010600040101010101" pitchFamily="2" charset="-122"/>
                <a:ea typeface="华文楷体" panose="02010600040101010101" pitchFamily="2" charset="-122"/>
                <a:sym typeface="华文楷体" panose="02010600040101010101" pitchFamily="2" charset="-122"/>
              </a:rPr>
              <a:t>1863</a:t>
            </a:r>
            <a:r>
              <a:rPr kumimoji="0" lang="zh-CN" altLang="en-US" sz="2000" b="1" i="0" u="none" strike="noStrike" kern="1200" cap="none" spc="0" normalizeH="0" baseline="0" noProof="0" dirty="0">
                <a:ln>
                  <a:noFill/>
                </a:ln>
                <a:solidFill>
                  <a:srgbClr val="0033CC"/>
                </a:solidFill>
                <a:effectLst/>
                <a:uLnTx/>
                <a:uFillTx/>
                <a:latin typeface="宋体" panose="02010600030101010101" pitchFamily="2" charset="-122"/>
                <a:ea typeface="宋体" panose="02010600030101010101" pitchFamily="2" charset="-122"/>
                <a:cs typeface="+mn-cs"/>
              </a:rPr>
              <a:t>）</a:t>
            </a:r>
            <a:endParaRPr kumimoji="0" lang="zh-CN" altLang="en-US" sz="2000" b="1" i="0" u="none" strike="noStrike" kern="1200" cap="none" spc="0" normalizeH="0" baseline="0" noProof="0" dirty="0">
              <a:ln>
                <a:noFill/>
              </a:ln>
              <a:solidFill>
                <a:srgbClr val="0033CC"/>
              </a:solidFill>
              <a:effectLst/>
              <a:uLnTx/>
              <a:uFillTx/>
              <a:latin typeface="宋体" panose="02010600030101010101" pitchFamily="2" charset="-122"/>
              <a:ea typeface="宋体" panose="02010600030101010101" pitchFamily="2" charset="-122"/>
              <a:cs typeface="+mn-cs"/>
            </a:endParaRPr>
          </a:p>
        </p:txBody>
      </p:sp>
      <p:sp>
        <p:nvSpPr>
          <p:cNvPr id="903177" name="Rectangle 9"/>
          <p:cNvSpPr>
            <a:spLocks noChangeArrowheads="1"/>
          </p:cNvSpPr>
          <p:nvPr/>
        </p:nvSpPr>
        <p:spPr bwMode="auto">
          <a:xfrm>
            <a:off x="4886325" y="5208905"/>
            <a:ext cx="3758565" cy="714375"/>
          </a:xfrm>
          <a:prstGeom prst="rect">
            <a:avLst/>
          </a:prstGeom>
          <a:solidFill>
            <a:srgbClr val="FFCC00"/>
          </a:solidFill>
          <a:ln w="12700">
            <a:solidFill>
              <a:srgbClr val="B2B2B2"/>
            </a:solidFill>
            <a:miter lim="800000"/>
          </a:ln>
          <a:effectLst>
            <a:outerShdw dist="35921" dir="2700000" sy="50000" rotWithShape="0">
              <a:srgbClr val="875B0D"/>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0033CC"/>
                </a:solidFill>
                <a:effectLst/>
                <a:uLnTx/>
                <a:uFillTx/>
                <a:latin typeface="宋体" panose="02010600030101010101" pitchFamily="2" charset="-122"/>
                <a:ea typeface="宋体" panose="02010600030101010101" pitchFamily="2" charset="-122"/>
                <a:cs typeface="+mn-cs"/>
              </a:rPr>
              <a:t>一部公约（日内瓦公约</a:t>
            </a:r>
            <a:r>
              <a:rPr lang="en-US" altLang="zh-CN" sz="2000" b="1" dirty="0">
                <a:solidFill>
                  <a:schemeClr val="tx1"/>
                </a:solidFill>
                <a:latin typeface="华文楷体" panose="02010600040101010101" pitchFamily="2" charset="-122"/>
                <a:ea typeface="华文楷体" panose="02010600040101010101" pitchFamily="2" charset="-122"/>
                <a:sym typeface="华文楷体" panose="02010600040101010101" pitchFamily="2" charset="-122"/>
              </a:rPr>
              <a:t>186</a:t>
            </a:r>
            <a:r>
              <a:rPr lang="en-US" sz="2000" b="1" dirty="0">
                <a:solidFill>
                  <a:schemeClr val="tx1"/>
                </a:solidFill>
                <a:latin typeface="华文楷体" panose="02010600040101010101" pitchFamily="2" charset="-122"/>
                <a:ea typeface="华文楷体" panose="02010600040101010101" pitchFamily="2" charset="-122"/>
                <a:sym typeface="华文楷体" panose="02010600040101010101" pitchFamily="2" charset="-122"/>
              </a:rPr>
              <a:t>4</a:t>
            </a:r>
            <a:r>
              <a:rPr kumimoji="0" lang="zh-CN" altLang="en-US" sz="2400" b="1" i="0" u="none" strike="noStrike" kern="1200" cap="none" spc="0" normalizeH="0" baseline="0" noProof="0" dirty="0">
                <a:ln>
                  <a:noFill/>
                </a:ln>
                <a:solidFill>
                  <a:srgbClr val="0033CC"/>
                </a:solidFill>
                <a:effectLst/>
                <a:uLnTx/>
                <a:uFillTx/>
                <a:latin typeface="宋体" panose="02010600030101010101" pitchFamily="2" charset="-122"/>
                <a:ea typeface="宋体" panose="02010600030101010101" pitchFamily="2" charset="-122"/>
                <a:cs typeface="+mn-cs"/>
              </a:rPr>
              <a:t>）</a:t>
            </a:r>
            <a:endParaRPr kumimoji="0" lang="zh-CN" altLang="en-US" sz="2400" b="1" i="0" u="none" strike="noStrike" kern="1200" cap="none" spc="0" normalizeH="0" baseline="0" noProof="0" dirty="0">
              <a:ln>
                <a:noFill/>
              </a:ln>
              <a:solidFill>
                <a:srgbClr val="0033CC"/>
              </a:solidFill>
              <a:effectLst/>
              <a:uLnTx/>
              <a:uFillTx/>
              <a:latin typeface="宋体" panose="02010600030101010101" pitchFamily="2" charset="-122"/>
              <a:ea typeface="宋体" panose="02010600030101010101" pitchFamily="2" charset="-122"/>
              <a:cs typeface="+mn-cs"/>
            </a:endParaRPr>
          </a:p>
        </p:txBody>
      </p:sp>
      <p:sp>
        <p:nvSpPr>
          <p:cNvPr id="903178" name="Rectangle 10"/>
          <p:cNvSpPr>
            <a:spLocks noChangeArrowheads="1"/>
          </p:cNvSpPr>
          <p:nvPr/>
        </p:nvSpPr>
        <p:spPr bwMode="auto">
          <a:xfrm>
            <a:off x="2072005" y="3927475"/>
            <a:ext cx="5690235" cy="835025"/>
          </a:xfrm>
          <a:prstGeom prst="rect">
            <a:avLst/>
          </a:prstGeom>
          <a:solidFill>
            <a:srgbClr val="FFCC00"/>
          </a:solidFill>
          <a:ln w="12700">
            <a:solidFill>
              <a:srgbClr val="B2B2B2"/>
            </a:solidFill>
            <a:miter lim="800000"/>
          </a:ln>
          <a:effectLst>
            <a:outerShdw dist="35921" dir="2700000" sy="50000" rotWithShape="0">
              <a:srgbClr val="875B0D"/>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0033CC"/>
                </a:solidFill>
                <a:effectLst/>
                <a:uLnTx/>
                <a:uFillTx/>
                <a:latin typeface="宋体" panose="02010600030101010101" pitchFamily="2" charset="-122"/>
                <a:ea typeface="宋体" panose="02010600030101010101" pitchFamily="2" charset="-122"/>
                <a:cs typeface="+mn-cs"/>
              </a:rPr>
              <a:t>一本书（索尔费利诺回忆录</a:t>
            </a:r>
            <a:r>
              <a:rPr lang="en-US" altLang="zh-CN" sz="2400" b="1" dirty="0">
                <a:solidFill>
                  <a:schemeClr val="tx1"/>
                </a:solidFill>
                <a:latin typeface="华文楷体" panose="02010600040101010101" pitchFamily="2" charset="-122"/>
                <a:ea typeface="华文楷体" panose="02010600040101010101" pitchFamily="2" charset="-122"/>
                <a:sym typeface="华文楷体" panose="02010600040101010101" pitchFamily="2" charset="-122"/>
              </a:rPr>
              <a:t>1862</a:t>
            </a:r>
            <a:r>
              <a:rPr kumimoji="0" lang="zh-CN" altLang="en-US" sz="2400" b="1" i="0" u="none" strike="noStrike" kern="1200" cap="none" spc="0" normalizeH="0" baseline="0" noProof="0" dirty="0">
                <a:ln>
                  <a:noFill/>
                </a:ln>
                <a:solidFill>
                  <a:srgbClr val="0033CC"/>
                </a:solidFill>
                <a:effectLst/>
                <a:uLnTx/>
                <a:uFillTx/>
                <a:latin typeface="宋体" panose="02010600030101010101" pitchFamily="2" charset="-122"/>
                <a:ea typeface="宋体" panose="02010600030101010101" pitchFamily="2" charset="-122"/>
                <a:cs typeface="+mn-cs"/>
              </a:rPr>
              <a:t>）</a:t>
            </a:r>
            <a:endParaRPr kumimoji="0" lang="zh-CN" altLang="en-US" sz="2400" b="1" i="0" u="none" strike="noStrike" kern="1200" cap="none" spc="0" normalizeH="0" baseline="0" noProof="0" dirty="0">
              <a:ln>
                <a:noFill/>
              </a:ln>
              <a:solidFill>
                <a:srgbClr val="0033CC"/>
              </a:solidFill>
              <a:effectLst/>
              <a:uLnTx/>
              <a:uFillTx/>
              <a:latin typeface="宋体" panose="02010600030101010101" pitchFamily="2" charset="-122"/>
              <a:ea typeface="宋体" panose="02010600030101010101" pitchFamily="2" charset="-122"/>
              <a:cs typeface="+mn-cs"/>
            </a:endParaRPr>
          </a:p>
        </p:txBody>
      </p:sp>
      <p:sp>
        <p:nvSpPr>
          <p:cNvPr id="903179" name="Line 11"/>
          <p:cNvSpPr>
            <a:spLocks noChangeShapeType="1"/>
          </p:cNvSpPr>
          <p:nvPr/>
        </p:nvSpPr>
        <p:spPr bwMode="auto">
          <a:xfrm flipH="1">
            <a:off x="3643313" y="4762500"/>
            <a:ext cx="576263" cy="385763"/>
          </a:xfrm>
          <a:prstGeom prst="line">
            <a:avLst/>
          </a:prstGeom>
          <a:noFill/>
          <a:ln w="76200">
            <a:solidFill>
              <a:srgbClr val="FF0000"/>
            </a:solidFill>
            <a:round/>
            <a:tailEnd type="triangle" w="med" len="med"/>
          </a:ln>
          <a:effectLst>
            <a:outerShdw dist="35921" dir="2700000" sy="50000" rotWithShape="0">
              <a:srgbClr val="875B0D"/>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03180" name="Line 12"/>
          <p:cNvSpPr>
            <a:spLocks noChangeShapeType="1"/>
          </p:cNvSpPr>
          <p:nvPr/>
        </p:nvSpPr>
        <p:spPr bwMode="auto">
          <a:xfrm>
            <a:off x="4364038" y="4762500"/>
            <a:ext cx="647700" cy="312738"/>
          </a:xfrm>
          <a:prstGeom prst="line">
            <a:avLst/>
          </a:prstGeom>
          <a:noFill/>
          <a:ln w="63500">
            <a:solidFill>
              <a:srgbClr val="FF0000"/>
            </a:solidFill>
            <a:round/>
            <a:tailEnd type="triangle" w="lg" len="med"/>
          </a:ln>
          <a:effectLst>
            <a:outerShdw dist="35921" dir="2700000" sy="50000" rotWithShape="0">
              <a:srgbClr val="875B0D"/>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47109" name="图片 47108" descr="Img244182087"/>
          <p:cNvPicPr>
            <a:picLocks noChangeAspect="1"/>
          </p:cNvPicPr>
          <p:nvPr/>
        </p:nvPicPr>
        <p:blipFill>
          <a:blip r:embed="rId1"/>
          <a:stretch>
            <a:fillRect/>
          </a:stretch>
        </p:blipFill>
        <p:spPr>
          <a:xfrm>
            <a:off x="152400" y="24765"/>
            <a:ext cx="1600200" cy="1416050"/>
          </a:xfrm>
          <a:prstGeom prst="rect">
            <a:avLst/>
          </a:prstGeom>
          <a:noFill/>
          <a:ln w="9525">
            <a:noFill/>
          </a:ln>
        </p:spPr>
      </p:pic>
      <p:pic>
        <p:nvPicPr>
          <p:cNvPr id="4" name="图片 3" descr="图片1"/>
          <p:cNvPicPr>
            <a:picLocks noChangeAspect="1"/>
          </p:cNvPicPr>
          <p:nvPr/>
        </p:nvPicPr>
        <p:blipFill>
          <a:blip r:embed="rId2"/>
          <a:stretch>
            <a:fillRect/>
          </a:stretch>
        </p:blipFill>
        <p:spPr>
          <a:xfrm>
            <a:off x="-6350" y="6067425"/>
            <a:ext cx="9156700" cy="790575"/>
          </a:xfrm>
          <a:prstGeom prst="rect">
            <a:avLst/>
          </a:prstGeom>
        </p:spPr>
      </p:pic>
      <p:sp>
        <p:nvSpPr>
          <p:cNvPr id="2" name="内容占位符 1"/>
          <p:cNvSpPr>
            <a:spLocks noGrp="1"/>
          </p:cNvSpPr>
          <p:nvPr/>
        </p:nvSpPr>
        <p:spPr>
          <a:xfrm>
            <a:off x="2001520" y="978535"/>
            <a:ext cx="5452745" cy="921385"/>
          </a:xfrm>
          <a:prstGeom prst="rect">
            <a:avLst/>
          </a:prstGeom>
          <a:noFill/>
          <a:ln w="9525">
            <a:noFill/>
          </a:ln>
        </p:spPr>
        <p:txBody>
          <a:bodyPr/>
          <a:lst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algn="l">
              <a:lnSpc>
                <a:spcPct val="75000"/>
              </a:lnSpc>
              <a:spcBef>
                <a:spcPct val="50000"/>
              </a:spcBef>
              <a:buClr>
                <a:schemeClr val="bg1"/>
              </a:buClr>
              <a:buNone/>
            </a:pPr>
            <a:r>
              <a:rPr lang="zh-CN" altLang="en-US" sz="4000" b="1" dirty="0">
                <a:solidFill>
                  <a:srgbClr val="CE1400"/>
                </a:solidFill>
                <a:latin typeface="Times New Roman" panose="02020603050405020304" pitchFamily="18" charset="0"/>
                <a:ea typeface="隶书" panose="02010509060101010101" pitchFamily="49" charset="-122"/>
              </a:rPr>
              <a:t>一、红十字运动的起源</a:t>
            </a:r>
            <a:endParaRPr lang="zh-CN" altLang="en-US" sz="4000" b="1" dirty="0">
              <a:solidFill>
                <a:srgbClr val="CE1400"/>
              </a:solidFill>
              <a:latin typeface="Times New Roman" panose="02020603050405020304" pitchFamily="18" charset="0"/>
              <a:ea typeface="隶书" panose="02010509060101010101" pitchFamily="49" charset="-122"/>
            </a:endParaRPr>
          </a:p>
          <a:p>
            <a:pPr marL="0" indent="0">
              <a:buNone/>
            </a:pPr>
            <a:endParaRPr lang="zh-CN" altLang="en-US" sz="4000" b="1" dirty="0">
              <a:solidFill>
                <a:srgbClr val="CE1400"/>
              </a:solidFill>
              <a:latin typeface="Times New Roman" panose="02020603050405020304" pitchFamily="18" charset="0"/>
              <a:ea typeface="隶书" panose="020105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03170"/>
                                        </p:tgtEl>
                                        <p:attrNameLst>
                                          <p:attrName>style.visibility</p:attrName>
                                        </p:attrNameLst>
                                      </p:cBhvr>
                                      <p:to>
                                        <p:strVal val="visible"/>
                                      </p:to>
                                    </p:set>
                                    <p:anim calcmode="lin" valueType="num">
                                      <p:cBhvr additive="base">
                                        <p:cTn id="7" dur="500" fill="hold"/>
                                        <p:tgtEl>
                                          <p:spTgt spid="903170"/>
                                        </p:tgtEl>
                                        <p:attrNameLst>
                                          <p:attrName>ppt_x</p:attrName>
                                        </p:attrNameLst>
                                      </p:cBhvr>
                                      <p:tavLst>
                                        <p:tav tm="0">
                                          <p:val>
                                            <p:strVal val="0-#ppt_w/2"/>
                                          </p:val>
                                        </p:tav>
                                        <p:tav tm="100000">
                                          <p:val>
                                            <p:strVal val="#ppt_x"/>
                                          </p:val>
                                        </p:tav>
                                      </p:tavLst>
                                    </p:anim>
                                    <p:anim calcmode="lin" valueType="num">
                                      <p:cBhvr additive="base">
                                        <p:cTn id="8" dur="500" fill="hold"/>
                                        <p:tgtEl>
                                          <p:spTgt spid="90317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03171"/>
                                        </p:tgtEl>
                                        <p:attrNameLst>
                                          <p:attrName>style.visibility</p:attrName>
                                        </p:attrNameLst>
                                      </p:cBhvr>
                                      <p:to>
                                        <p:strVal val="visible"/>
                                      </p:to>
                                    </p:set>
                                    <p:anim calcmode="lin" valueType="num">
                                      <p:cBhvr additive="base">
                                        <p:cTn id="12" dur="500" fill="hold"/>
                                        <p:tgtEl>
                                          <p:spTgt spid="903171"/>
                                        </p:tgtEl>
                                        <p:attrNameLst>
                                          <p:attrName>ppt_x</p:attrName>
                                        </p:attrNameLst>
                                      </p:cBhvr>
                                      <p:tavLst>
                                        <p:tav tm="0">
                                          <p:val>
                                            <p:strVal val="0-#ppt_w/2"/>
                                          </p:val>
                                        </p:tav>
                                        <p:tav tm="100000">
                                          <p:val>
                                            <p:strVal val="#ppt_x"/>
                                          </p:val>
                                        </p:tav>
                                      </p:tavLst>
                                    </p:anim>
                                    <p:anim calcmode="lin" valueType="num">
                                      <p:cBhvr additive="base">
                                        <p:cTn id="13" dur="500" fill="hold"/>
                                        <p:tgtEl>
                                          <p:spTgt spid="90317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903178"/>
                                        </p:tgtEl>
                                        <p:attrNameLst>
                                          <p:attrName>style.visibility</p:attrName>
                                        </p:attrNameLst>
                                      </p:cBhvr>
                                      <p:to>
                                        <p:strVal val="visible"/>
                                      </p:to>
                                    </p:set>
                                    <p:anim calcmode="lin" valueType="num">
                                      <p:cBhvr additive="base">
                                        <p:cTn id="17" dur="500" fill="hold"/>
                                        <p:tgtEl>
                                          <p:spTgt spid="903178"/>
                                        </p:tgtEl>
                                        <p:attrNameLst>
                                          <p:attrName>ppt_x</p:attrName>
                                        </p:attrNameLst>
                                      </p:cBhvr>
                                      <p:tavLst>
                                        <p:tav tm="0">
                                          <p:val>
                                            <p:strVal val="0-#ppt_w/2"/>
                                          </p:val>
                                        </p:tav>
                                        <p:tav tm="100000">
                                          <p:val>
                                            <p:strVal val="#ppt_x"/>
                                          </p:val>
                                        </p:tav>
                                      </p:tavLst>
                                    </p:anim>
                                    <p:anim calcmode="lin" valueType="num">
                                      <p:cBhvr additive="base">
                                        <p:cTn id="18" dur="500" fill="hold"/>
                                        <p:tgtEl>
                                          <p:spTgt spid="90317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4" presetClass="entr" presetSubtype="16" fill="hold" nodeType="afterEffect">
                                  <p:stCondLst>
                                    <p:cond delay="0"/>
                                  </p:stCondLst>
                                  <p:childTnLst>
                                    <p:set>
                                      <p:cBhvr>
                                        <p:cTn id="21" dur="1" fill="hold">
                                          <p:stCondLst>
                                            <p:cond delay="0"/>
                                          </p:stCondLst>
                                        </p:cTn>
                                        <p:tgtEl>
                                          <p:spTgt spid="903179"/>
                                        </p:tgtEl>
                                        <p:attrNameLst>
                                          <p:attrName>style.visibility</p:attrName>
                                        </p:attrNameLst>
                                      </p:cBhvr>
                                      <p:to>
                                        <p:strVal val="visible"/>
                                      </p:to>
                                    </p:set>
                                    <p:animEffect transition="in" filter="box(in)">
                                      <p:cBhvr>
                                        <p:cTn id="22" dur="500"/>
                                        <p:tgtEl>
                                          <p:spTgt spid="903179"/>
                                        </p:tgtEl>
                                      </p:cBhvr>
                                    </p:animEffect>
                                  </p:childTnLst>
                                </p:cTn>
                              </p:par>
                            </p:childTnLst>
                          </p:cTn>
                        </p:par>
                        <p:par>
                          <p:cTn id="23" fill="hold">
                            <p:stCondLst>
                              <p:cond delay="2000"/>
                            </p:stCondLst>
                            <p:childTnLst>
                              <p:par>
                                <p:cTn id="24" presetID="4" presetClass="entr" presetSubtype="16" fill="hold" nodeType="afterEffect">
                                  <p:stCondLst>
                                    <p:cond delay="0"/>
                                  </p:stCondLst>
                                  <p:childTnLst>
                                    <p:set>
                                      <p:cBhvr>
                                        <p:cTn id="25" dur="1" fill="hold">
                                          <p:stCondLst>
                                            <p:cond delay="0"/>
                                          </p:stCondLst>
                                        </p:cTn>
                                        <p:tgtEl>
                                          <p:spTgt spid="903180"/>
                                        </p:tgtEl>
                                        <p:attrNameLst>
                                          <p:attrName>style.visibility</p:attrName>
                                        </p:attrNameLst>
                                      </p:cBhvr>
                                      <p:to>
                                        <p:strVal val="visible"/>
                                      </p:to>
                                    </p:set>
                                    <p:animEffect transition="in" filter="box(in)">
                                      <p:cBhvr>
                                        <p:cTn id="26" dur="500"/>
                                        <p:tgtEl>
                                          <p:spTgt spid="903180"/>
                                        </p:tgtEl>
                                      </p:cBhvr>
                                    </p:animEffect>
                                  </p:childTnLst>
                                </p:cTn>
                              </p:par>
                            </p:childTnLst>
                          </p:cTn>
                        </p:par>
                        <p:par>
                          <p:cTn id="27" fill="hold">
                            <p:stCondLst>
                              <p:cond delay="2500"/>
                            </p:stCondLst>
                            <p:childTnLst>
                              <p:par>
                                <p:cTn id="28" presetID="4" presetClass="entr" presetSubtype="16" fill="hold" grpId="0" nodeType="afterEffect">
                                  <p:stCondLst>
                                    <p:cond delay="0"/>
                                  </p:stCondLst>
                                  <p:childTnLst>
                                    <p:set>
                                      <p:cBhvr>
                                        <p:cTn id="29" dur="1" fill="hold">
                                          <p:stCondLst>
                                            <p:cond delay="0"/>
                                          </p:stCondLst>
                                        </p:cTn>
                                        <p:tgtEl>
                                          <p:spTgt spid="903174"/>
                                        </p:tgtEl>
                                        <p:attrNameLst>
                                          <p:attrName>style.visibility</p:attrName>
                                        </p:attrNameLst>
                                      </p:cBhvr>
                                      <p:to>
                                        <p:strVal val="visible"/>
                                      </p:to>
                                    </p:set>
                                    <p:animEffect transition="in" filter="box(in)">
                                      <p:cBhvr>
                                        <p:cTn id="30" dur="500"/>
                                        <p:tgtEl>
                                          <p:spTgt spid="903174"/>
                                        </p:tgtEl>
                                      </p:cBhvr>
                                    </p:animEffect>
                                  </p:childTnLst>
                                </p:cTn>
                              </p:par>
                            </p:childTnLst>
                          </p:cTn>
                        </p:par>
                        <p:par>
                          <p:cTn id="31" fill="hold">
                            <p:stCondLst>
                              <p:cond delay="3000"/>
                            </p:stCondLst>
                            <p:childTnLst>
                              <p:par>
                                <p:cTn id="32" presetID="4" presetClass="entr" presetSubtype="16" fill="hold" grpId="0" nodeType="afterEffect">
                                  <p:stCondLst>
                                    <p:cond delay="0"/>
                                  </p:stCondLst>
                                  <p:childTnLst>
                                    <p:set>
                                      <p:cBhvr>
                                        <p:cTn id="33" dur="1" fill="hold">
                                          <p:stCondLst>
                                            <p:cond delay="0"/>
                                          </p:stCondLst>
                                        </p:cTn>
                                        <p:tgtEl>
                                          <p:spTgt spid="903177"/>
                                        </p:tgtEl>
                                        <p:attrNameLst>
                                          <p:attrName>style.visibility</p:attrName>
                                        </p:attrNameLst>
                                      </p:cBhvr>
                                      <p:to>
                                        <p:strVal val="visible"/>
                                      </p:to>
                                    </p:set>
                                    <p:animEffect transition="in" filter="box(in)">
                                      <p:cBhvr>
                                        <p:cTn id="34" dur="500"/>
                                        <p:tgtEl>
                                          <p:spTgt spid="903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0" grpId="0" bldLvl="0" animBg="1"/>
      <p:bldP spid="903171" grpId="0" bldLvl="0" animBg="1"/>
      <p:bldP spid="903174" grpId="0" bldLvl="0" animBg="1"/>
      <p:bldP spid="903177" grpId="0" bldLvl="0" animBg="1"/>
      <p:bldP spid="903178"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6" name="文本框 36865"/>
          <p:cNvSpPr txBox="1"/>
          <p:nvPr/>
        </p:nvSpPr>
        <p:spPr>
          <a:xfrm>
            <a:off x="539750" y="1773238"/>
            <a:ext cx="7451725" cy="3192145"/>
          </a:xfrm>
          <a:prstGeom prst="rect">
            <a:avLst/>
          </a:prstGeom>
          <a:noFill/>
          <a:ln w="12700">
            <a:noFill/>
          </a:ln>
          <a:effectLst>
            <a:outerShdw dist="35921" dir="2699999" sy="50000" rotWithShape="0">
              <a:srgbClr val="875B0D"/>
            </a:outerShdw>
          </a:effectLst>
        </p:spPr>
        <p:txBody>
          <a:bodyPr>
            <a:spAutoFit/>
          </a:bodyPr>
          <a:p>
            <a:pPr algn="l">
              <a:lnSpc>
                <a:spcPct val="120000"/>
              </a:lnSpc>
              <a:buClr>
                <a:schemeClr val="bg1"/>
              </a:buClr>
            </a:pPr>
            <a:r>
              <a:rPr lang="zh-CN" altLang="en-US" sz="2800" b="1" dirty="0">
                <a:latin typeface="黑体" panose="02010609060101010101" pitchFamily="2" charset="-122"/>
                <a:ea typeface="黑体" panose="02010609060101010101" pitchFamily="2" charset="-122"/>
              </a:rPr>
              <a:t>　</a:t>
            </a:r>
            <a:r>
              <a:rPr lang="zh-CN" altLang="en-US" sz="2800" b="1" dirty="0">
                <a:solidFill>
                  <a:schemeClr val="folHlink"/>
                </a:solidFill>
                <a:latin typeface="黑体" panose="02010609060101010101" pitchFamily="2" charset="-122"/>
                <a:ea typeface="黑体" panose="02010609060101010101" pitchFamily="2" charset="-122"/>
              </a:rPr>
              <a:t>　</a:t>
            </a:r>
            <a:r>
              <a:rPr lang="zh-CN" altLang="en-US" sz="2800" b="1" dirty="0">
                <a:solidFill>
                  <a:schemeClr val="tx1"/>
                </a:solidFill>
                <a:latin typeface="黑体" panose="02010609060101010101" pitchFamily="2" charset="-122"/>
                <a:ea typeface="黑体" panose="02010609060101010101" pitchFamily="2" charset="-122"/>
              </a:rPr>
              <a:t>国际红十字与红新月运动是世界性的。在这个运动中，所有的红十字会或红新月会都享有同等地位，</a:t>
            </a:r>
            <a:endParaRPr lang="zh-CN" altLang="en-US" sz="2800" b="1" dirty="0">
              <a:solidFill>
                <a:schemeClr val="tx1"/>
              </a:solidFill>
              <a:latin typeface="黑体" panose="02010609060101010101" pitchFamily="2" charset="-122"/>
              <a:ea typeface="黑体" panose="02010609060101010101" pitchFamily="2" charset="-122"/>
            </a:endParaRPr>
          </a:p>
          <a:p>
            <a:pPr algn="l">
              <a:lnSpc>
                <a:spcPct val="120000"/>
              </a:lnSpc>
              <a:buClr>
                <a:schemeClr val="bg1"/>
              </a:buClr>
            </a:pPr>
            <a:r>
              <a:rPr lang="zh-CN" altLang="en-US" sz="2800" b="1" dirty="0">
                <a:solidFill>
                  <a:schemeClr val="tx1"/>
                </a:solidFill>
                <a:latin typeface="黑体" panose="02010609060101010101" pitchFamily="2" charset="-122"/>
                <a:ea typeface="黑体" panose="02010609060101010101" pitchFamily="2" charset="-122"/>
              </a:rPr>
              <a:t>负有同样责任和</a:t>
            </a:r>
            <a:endParaRPr lang="zh-CN" altLang="en-US" sz="2800" b="1" dirty="0">
              <a:solidFill>
                <a:schemeClr val="tx1"/>
              </a:solidFill>
              <a:latin typeface="黑体" panose="02010609060101010101" pitchFamily="2" charset="-122"/>
              <a:ea typeface="黑体" panose="02010609060101010101" pitchFamily="2" charset="-122"/>
            </a:endParaRPr>
          </a:p>
          <a:p>
            <a:pPr algn="l">
              <a:lnSpc>
                <a:spcPct val="120000"/>
              </a:lnSpc>
              <a:buClr>
                <a:schemeClr val="bg1"/>
              </a:buClr>
            </a:pPr>
            <a:r>
              <a:rPr lang="zh-CN" altLang="en-US" sz="2800" b="1" dirty="0">
                <a:solidFill>
                  <a:schemeClr val="tx1"/>
                </a:solidFill>
                <a:latin typeface="黑体" panose="02010609060101010101" pitchFamily="2" charset="-122"/>
                <a:ea typeface="黑体" panose="02010609060101010101" pitchFamily="2" charset="-122"/>
              </a:rPr>
              <a:t>义务，并相互</a:t>
            </a:r>
            <a:endParaRPr lang="zh-CN" altLang="en-US" sz="2800" b="1" dirty="0">
              <a:solidFill>
                <a:schemeClr val="tx1"/>
              </a:solidFill>
              <a:latin typeface="黑体" panose="02010609060101010101" pitchFamily="2" charset="-122"/>
              <a:ea typeface="黑体" panose="02010609060101010101" pitchFamily="2" charset="-122"/>
            </a:endParaRPr>
          </a:p>
          <a:p>
            <a:pPr algn="l">
              <a:lnSpc>
                <a:spcPct val="120000"/>
              </a:lnSpc>
              <a:buClr>
                <a:schemeClr val="bg1"/>
              </a:buClr>
            </a:pPr>
            <a:r>
              <a:rPr lang="zh-CN" altLang="en-US" sz="2800" b="1" dirty="0">
                <a:solidFill>
                  <a:schemeClr val="tx1"/>
                </a:solidFill>
                <a:latin typeface="黑体" panose="02010609060101010101" pitchFamily="2" charset="-122"/>
                <a:ea typeface="黑体" panose="02010609060101010101" pitchFamily="2" charset="-122"/>
              </a:rPr>
              <a:t>支援。</a:t>
            </a:r>
            <a:endParaRPr lang="zh-CN" altLang="en-US" sz="2800" b="1" dirty="0">
              <a:solidFill>
                <a:schemeClr val="tx1"/>
              </a:solidFill>
              <a:latin typeface="黑体" panose="02010609060101010101" pitchFamily="2" charset="-122"/>
              <a:ea typeface="黑体" panose="02010609060101010101" pitchFamily="2" charset="-122"/>
            </a:endParaRPr>
          </a:p>
        </p:txBody>
      </p:sp>
      <p:pic>
        <p:nvPicPr>
          <p:cNvPr id="36867" name="内容占位符 36866"/>
          <p:cNvPicPr>
            <a:picLocks noChangeAspect="1"/>
          </p:cNvPicPr>
          <p:nvPr>
            <p:ph/>
          </p:nvPr>
        </p:nvPicPr>
        <p:blipFill>
          <a:blip r:embed="rId1"/>
          <a:stretch>
            <a:fillRect/>
          </a:stretch>
        </p:blipFill>
        <p:spPr>
          <a:xfrm>
            <a:off x="3292475" y="2956560"/>
            <a:ext cx="4699000" cy="2835910"/>
          </a:xfrm>
          <a:ln>
            <a:solidFill>
              <a:srgbClr val="FF0000"/>
            </a:solidFill>
            <a:miter/>
          </a:ln>
        </p:spPr>
      </p:pic>
      <p:sp>
        <p:nvSpPr>
          <p:cNvPr id="36868" name="文本框 36867"/>
          <p:cNvSpPr txBox="1"/>
          <p:nvPr/>
        </p:nvSpPr>
        <p:spPr>
          <a:xfrm>
            <a:off x="1539558" y="356870"/>
            <a:ext cx="3311525" cy="1676400"/>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en-US" altLang="zh-CN" sz="7200" b="1" dirty="0">
                <a:solidFill>
                  <a:srgbClr val="CE1400"/>
                </a:solidFill>
                <a:latin typeface="Times New Roman" panose="02020603050405020304" pitchFamily="18" charset="0"/>
                <a:ea typeface="隶书" panose="02010509060101010101" pitchFamily="49" charset="-122"/>
              </a:rPr>
              <a:t> </a:t>
            </a:r>
            <a:r>
              <a:rPr lang="zh-CN" altLang="en-US" sz="7200" b="1" dirty="0">
                <a:solidFill>
                  <a:srgbClr val="FF0000"/>
                </a:solidFill>
                <a:latin typeface="Times New Roman" panose="02020603050405020304" pitchFamily="18" charset="0"/>
                <a:ea typeface="隶书" panose="02010509060101010101" pitchFamily="49" charset="-122"/>
              </a:rPr>
              <a:t>普遍</a:t>
            </a:r>
            <a:endParaRPr lang="zh-CN" altLang="en-US" sz="7200" b="1" dirty="0">
              <a:solidFill>
                <a:srgbClr val="FF0000"/>
              </a:solidFill>
              <a:latin typeface="Times New Roman" panose="02020603050405020304" pitchFamily="18" charset="0"/>
              <a:ea typeface="隶书" panose="02010509060101010101" pitchFamily="49" charset="-122"/>
            </a:endParaRPr>
          </a:p>
          <a:p>
            <a:pPr algn="l">
              <a:buClr>
                <a:schemeClr val="bg1"/>
              </a:buClr>
            </a:pPr>
            <a:r>
              <a:rPr lang="zh-CN" altLang="en-US" sz="3200" dirty="0">
                <a:solidFill>
                  <a:schemeClr val="bg1"/>
                </a:solidFill>
                <a:latin typeface="Times New Roman" panose="02020603050405020304" pitchFamily="18" charset="0"/>
                <a:ea typeface="隶书" panose="02010509060101010101" pitchFamily="49" charset="-122"/>
              </a:rPr>
              <a:t>　</a:t>
            </a:r>
            <a:endParaRPr lang="zh-CN" altLang="en-US" sz="3200">
              <a:solidFill>
                <a:schemeClr val="tx1"/>
              </a:solidFill>
              <a:latin typeface="Times New Roman" panose="02020603050405020304" pitchFamily="18" charset="0"/>
            </a:endParaRPr>
          </a:p>
        </p:txBody>
      </p:sp>
      <p:grpSp>
        <p:nvGrpSpPr>
          <p:cNvPr id="36869" name="组合 36868"/>
          <p:cNvGrpSpPr/>
          <p:nvPr/>
        </p:nvGrpSpPr>
        <p:grpSpPr>
          <a:xfrm>
            <a:off x="-136207" y="-110807"/>
            <a:ext cx="9170987" cy="6858000"/>
            <a:chOff x="-17" y="0"/>
            <a:chExt cx="5777" cy="4320"/>
          </a:xfrm>
        </p:grpSpPr>
        <p:sp>
          <p:nvSpPr>
            <p:cNvPr id="36870" name="矩形 36869"/>
            <p:cNvSpPr/>
            <p:nvPr/>
          </p:nvSpPr>
          <p:spPr>
            <a:xfrm>
              <a:off x="0" y="0"/>
              <a:ext cx="5760" cy="4320"/>
            </a:xfrm>
            <a:prstGeom prst="rect">
              <a:avLst/>
            </a:prstGeom>
            <a:noFill/>
            <a:ln w="9525">
              <a:noFill/>
            </a:ln>
          </p:spPr>
          <p:txBody>
            <a:bodyPr/>
            <a:p>
              <a:endParaRPr lang="zh-CN" altLang="en-US"/>
            </a:p>
          </p:txBody>
        </p:sp>
        <p:sp>
          <p:nvSpPr>
            <p:cNvPr id="36871" name="矩形 36870"/>
            <p:cNvSpPr/>
            <p:nvPr/>
          </p:nvSpPr>
          <p:spPr>
            <a:xfrm>
              <a:off x="0" y="0"/>
              <a:ext cx="1008" cy="4320"/>
            </a:xfrm>
            <a:prstGeom prst="rect">
              <a:avLst/>
            </a:prstGeom>
            <a:noFill/>
            <a:ln w="9525">
              <a:noFill/>
            </a:ln>
          </p:spPr>
          <p:txBody>
            <a:bodyPr wrap="none" anchor="ctr"/>
            <a:p>
              <a:pPr>
                <a:buClr>
                  <a:schemeClr val="bg1"/>
                </a:buClr>
              </a:pPr>
              <a:endParaRPr sz="2400" dirty="0">
                <a:solidFill>
                  <a:schemeClr val="tx1"/>
                </a:solidFill>
                <a:latin typeface="Times New Roman" panose="02020603050405020304" pitchFamily="18" charset="0"/>
                <a:ea typeface="隶书" panose="02010509060101010101" pitchFamily="49" charset="-122"/>
              </a:endParaRPr>
            </a:p>
          </p:txBody>
        </p:sp>
        <p:sp>
          <p:nvSpPr>
            <p:cNvPr id="36872" name="文本框 36871"/>
            <p:cNvSpPr txBox="1"/>
            <p:nvPr/>
          </p:nvSpPr>
          <p:spPr>
            <a:xfrm rot="10800000">
              <a:off x="-17" y="3996"/>
              <a:ext cx="423" cy="58"/>
            </a:xfrm>
            <a:prstGeom prst="rect">
              <a:avLst/>
            </a:prstGeom>
            <a:noFill/>
            <a:ln w="9525">
              <a:noFill/>
            </a:ln>
          </p:spPr>
          <p:txBody>
            <a:bodyPr rot="10800000" vert="eaVert" wrap="none" anchor="t">
              <a:spAutoFit/>
            </a:bodyPr>
            <a:p>
              <a:pPr algn="l">
                <a:buClr>
                  <a:schemeClr val="bg1"/>
                </a:buClr>
              </a:pPr>
              <a:endParaRPr sz="3200" b="1" dirty="0">
                <a:solidFill>
                  <a:srgbClr val="FFFF00"/>
                </a:solidFill>
                <a:effectLst>
                  <a:outerShdw blurRad="38100" dist="38100" dir="2700000">
                    <a:srgbClr val="C0C0C0"/>
                  </a:outerShdw>
                </a:effectLst>
                <a:latin typeface="Times New Roman" panose="02020603050405020304" pitchFamily="18" charset="0"/>
                <a:ea typeface="隶书" panose="02010509060101010101" pitchFamily="49" charset="-122"/>
              </a:endParaRPr>
            </a:p>
          </p:txBody>
        </p:sp>
        <p:pic>
          <p:nvPicPr>
            <p:cNvPr id="36874" name="图片 36873" descr="Red"/>
            <p:cNvPicPr>
              <a:picLocks noChangeAspect="1"/>
            </p:cNvPicPr>
            <p:nvPr/>
          </p:nvPicPr>
          <p:blipFill>
            <a:blip r:embed="rId2"/>
            <a:stretch>
              <a:fillRect/>
            </a:stretch>
          </p:blipFill>
          <p:spPr>
            <a:xfrm>
              <a:off x="144" y="144"/>
              <a:ext cx="672" cy="672"/>
            </a:xfrm>
            <a:prstGeom prst="rect">
              <a:avLst/>
            </a:prstGeom>
            <a:noFill/>
            <a:ln w="9525">
              <a:noFill/>
            </a:ln>
          </p:spPr>
        </p:pic>
      </p:grpSp>
      <p:pic>
        <p:nvPicPr>
          <p:cNvPr id="47109" name="图片 47108" descr="Img244182087"/>
          <p:cNvPicPr>
            <a:picLocks noChangeAspect="1"/>
          </p:cNvPicPr>
          <p:nvPr/>
        </p:nvPicPr>
        <p:blipFill>
          <a:blip r:embed="rId3"/>
          <a:stretch>
            <a:fillRect/>
          </a:stretch>
        </p:blipFill>
        <p:spPr>
          <a:xfrm>
            <a:off x="399415" y="356870"/>
            <a:ext cx="1329690" cy="1141095"/>
          </a:xfrm>
          <a:prstGeom prst="rect">
            <a:avLst/>
          </a:prstGeom>
          <a:noFill/>
          <a:ln w="9525">
            <a:noFill/>
          </a:ln>
        </p:spPr>
      </p:pic>
      <p:pic>
        <p:nvPicPr>
          <p:cNvPr id="4" name="图片 3" descr="图片1"/>
          <p:cNvPicPr>
            <a:picLocks noChangeAspect="1"/>
          </p:cNvPicPr>
          <p:nvPr/>
        </p:nvPicPr>
        <p:blipFill>
          <a:blip r:embed="rId4"/>
          <a:stretch>
            <a:fillRect/>
          </a:stretch>
        </p:blipFill>
        <p:spPr>
          <a:xfrm>
            <a:off x="-6350" y="6079490"/>
            <a:ext cx="9156700" cy="790575"/>
          </a:xfrm>
          <a:prstGeom prst="rect">
            <a:avLst/>
          </a:prstGeom>
        </p:spPr>
      </p:pic>
    </p:spTree>
  </p:cSld>
  <p:clrMapOvr>
    <a:masterClrMapping/>
  </p:clrMapOvr>
  <p:transition advTm="15000">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标题 37889"/>
          <p:cNvSpPr>
            <a:spLocks noGrp="1"/>
          </p:cNvSpPr>
          <p:nvPr>
            <p:ph type="title"/>
          </p:nvPr>
        </p:nvSpPr>
        <p:spPr>
          <a:xfrm>
            <a:off x="1122045" y="659130"/>
            <a:ext cx="7772400" cy="946150"/>
          </a:xfrm>
        </p:spPr>
        <p:txBody>
          <a:bodyPr lIns="92075" tIns="46038" rIns="92075" bIns="46038" anchor="ctr"/>
          <a:p>
            <a:r>
              <a:rPr lang="zh-CN" altLang="en-US" dirty="0">
                <a:solidFill>
                  <a:srgbClr val="FF0000"/>
                </a:solidFill>
                <a:latin typeface="隶书" panose="02010509060101010101" pitchFamily="49" charset="-122"/>
                <a:ea typeface="隶书" panose="02010509060101010101" pitchFamily="49" charset="-122"/>
              </a:rPr>
              <a:t>七项基本原则的内在关系</a:t>
            </a:r>
            <a:endParaRPr lang="zh-CN" altLang="en-US" dirty="0">
              <a:solidFill>
                <a:srgbClr val="FF0000"/>
              </a:solidFill>
              <a:latin typeface="隶书" panose="02010509060101010101" pitchFamily="49" charset="-122"/>
              <a:ea typeface="隶书" panose="02010509060101010101" pitchFamily="49" charset="-122"/>
            </a:endParaRPr>
          </a:p>
        </p:txBody>
      </p:sp>
      <p:sp>
        <p:nvSpPr>
          <p:cNvPr id="37891" name="文本占位符 37890"/>
          <p:cNvSpPr>
            <a:spLocks noGrp="1"/>
          </p:cNvSpPr>
          <p:nvPr>
            <p:ph type="body" sz="half" idx="1"/>
          </p:nvPr>
        </p:nvSpPr>
        <p:spPr>
          <a:xfrm>
            <a:off x="1139825" y="2225675"/>
            <a:ext cx="7815580" cy="2277110"/>
          </a:xfrm>
        </p:spPr>
        <p:txBody>
          <a:bodyPr lIns="92075" tIns="46038" rIns="92075" bIns="46038"/>
          <a:p>
            <a:pPr algn="l"/>
            <a:r>
              <a:rPr lang="zh-CN" altLang="en-US" sz="2800" dirty="0">
                <a:solidFill>
                  <a:srgbClr val="FF0000"/>
                </a:solidFill>
                <a:effectLst>
                  <a:outerShdw blurRad="38100" dist="38100" dir="2700000">
                    <a:srgbClr val="C0C0C0"/>
                  </a:outerShdw>
                </a:effectLst>
              </a:rPr>
              <a:t>人道</a:t>
            </a:r>
            <a:r>
              <a:rPr lang="zh-CN" altLang="en-US" sz="2800" dirty="0">
                <a:effectLst>
                  <a:outerShdw blurRad="38100" dist="38100" dir="2700000">
                    <a:srgbClr val="C0C0C0"/>
                  </a:outerShdw>
                </a:effectLst>
              </a:rPr>
              <a:t>和</a:t>
            </a:r>
            <a:r>
              <a:rPr lang="zh-CN" altLang="en-US" sz="2800" dirty="0">
                <a:solidFill>
                  <a:srgbClr val="FF0000"/>
                </a:solidFill>
                <a:effectLst>
                  <a:outerShdw blurRad="38100" dist="38100" dir="2700000">
                    <a:srgbClr val="C0C0C0"/>
                  </a:outerShdw>
                </a:effectLst>
              </a:rPr>
              <a:t>公正</a:t>
            </a:r>
            <a:r>
              <a:rPr lang="zh-CN" altLang="en-US" sz="2800" dirty="0">
                <a:effectLst>
                  <a:outerShdw blurRad="38100" dist="38100" dir="2700000">
                    <a:srgbClr val="C0C0C0"/>
                  </a:outerShdw>
                </a:effectLst>
              </a:rPr>
              <a:t>表达了本运动的精神和使命；</a:t>
            </a:r>
            <a:endParaRPr lang="zh-CN" altLang="en-US" sz="2800" dirty="0">
              <a:effectLst>
                <a:outerShdw blurRad="38100" dist="38100" dir="2700000">
                  <a:srgbClr val="C0C0C0"/>
                </a:outerShdw>
              </a:effectLst>
            </a:endParaRPr>
          </a:p>
          <a:p>
            <a:pPr algn="l"/>
            <a:r>
              <a:rPr lang="zh-CN" altLang="en-US" sz="2800" dirty="0">
                <a:solidFill>
                  <a:srgbClr val="FF0000"/>
                </a:solidFill>
                <a:effectLst>
                  <a:outerShdw blurRad="38100" dist="38100" dir="2700000">
                    <a:srgbClr val="C0C0C0"/>
                  </a:outerShdw>
                </a:effectLst>
              </a:rPr>
              <a:t>中立</a:t>
            </a:r>
            <a:r>
              <a:rPr lang="zh-CN" altLang="en-US" sz="2800" dirty="0">
                <a:effectLst>
                  <a:outerShdw blurRad="38100" dist="38100" dir="2700000">
                    <a:srgbClr val="C0C0C0"/>
                  </a:outerShdw>
                </a:effectLst>
              </a:rPr>
              <a:t>和</a:t>
            </a:r>
            <a:r>
              <a:rPr lang="zh-CN" altLang="en-US" sz="2800" dirty="0">
                <a:solidFill>
                  <a:srgbClr val="FF0000"/>
                </a:solidFill>
                <a:effectLst>
                  <a:outerShdw blurRad="38100" dist="38100" dir="2700000">
                    <a:srgbClr val="C0C0C0"/>
                  </a:outerShdw>
                </a:effectLst>
              </a:rPr>
              <a:t>独立</a:t>
            </a:r>
            <a:r>
              <a:rPr lang="zh-CN" altLang="en-US" sz="2800" dirty="0">
                <a:effectLst>
                  <a:outerShdw blurRad="38100" dist="38100" dir="2700000">
                    <a:srgbClr val="C0C0C0"/>
                  </a:outerShdw>
                </a:effectLst>
              </a:rPr>
              <a:t>保证本运动获得所有人的信任；</a:t>
            </a:r>
            <a:endParaRPr lang="zh-CN" altLang="en-US" sz="2800" dirty="0">
              <a:effectLst>
                <a:outerShdw blurRad="38100" dist="38100" dir="2700000">
                  <a:srgbClr val="C0C0C0"/>
                </a:outerShdw>
              </a:effectLst>
            </a:endParaRPr>
          </a:p>
          <a:p>
            <a:pPr algn="l"/>
            <a:r>
              <a:rPr lang="zh-CN" altLang="en-US" sz="2800" dirty="0">
                <a:solidFill>
                  <a:srgbClr val="FF0000"/>
                </a:solidFill>
                <a:effectLst>
                  <a:outerShdw blurRad="38100" dist="38100" dir="2700000">
                    <a:srgbClr val="C0C0C0"/>
                  </a:outerShdw>
                </a:effectLst>
              </a:rPr>
              <a:t>志愿服务</a:t>
            </a:r>
            <a:r>
              <a:rPr lang="zh-CN" altLang="en-US" sz="2800" dirty="0">
                <a:effectLst>
                  <a:outerShdw blurRad="38100" dist="38100" dir="2700000">
                    <a:srgbClr val="C0C0C0"/>
                  </a:outerShdw>
                </a:effectLst>
              </a:rPr>
              <a:t>、</a:t>
            </a:r>
            <a:r>
              <a:rPr lang="zh-CN" altLang="en-US" sz="2800" dirty="0">
                <a:solidFill>
                  <a:srgbClr val="FF0000"/>
                </a:solidFill>
                <a:effectLst>
                  <a:outerShdw blurRad="38100" dist="38100" dir="2700000">
                    <a:srgbClr val="C0C0C0"/>
                  </a:outerShdw>
                </a:effectLst>
              </a:rPr>
              <a:t>统一</a:t>
            </a:r>
            <a:r>
              <a:rPr lang="zh-CN" altLang="en-US" sz="2800" dirty="0">
                <a:effectLst>
                  <a:outerShdw blurRad="38100" dist="38100" dir="2700000">
                    <a:srgbClr val="C0C0C0"/>
                  </a:outerShdw>
                </a:effectLst>
              </a:rPr>
              <a:t>和</a:t>
            </a:r>
            <a:r>
              <a:rPr lang="zh-CN" altLang="en-US" sz="2800" dirty="0">
                <a:solidFill>
                  <a:srgbClr val="FF0000"/>
                </a:solidFill>
                <a:effectLst>
                  <a:outerShdw blurRad="38100" dist="38100" dir="2700000">
                    <a:srgbClr val="C0C0C0"/>
                  </a:outerShdw>
                </a:effectLst>
              </a:rPr>
              <a:t>普遍</a:t>
            </a:r>
            <a:r>
              <a:rPr lang="zh-CN" altLang="en-US" sz="2800" dirty="0">
                <a:effectLst>
                  <a:outerShdw blurRad="38100" dist="38100" dir="2700000">
                    <a:srgbClr val="C0C0C0"/>
                  </a:outerShdw>
                </a:effectLst>
              </a:rPr>
              <a:t>是组织上的取向</a:t>
            </a:r>
            <a:endParaRPr lang="zh-CN" altLang="en-US" sz="2800" dirty="0">
              <a:effectLst>
                <a:outerShdw blurRad="38100" dist="38100" dir="2700000">
                  <a:srgbClr val="C0C0C0"/>
                </a:outerShdw>
              </a:effectLst>
            </a:endParaRPr>
          </a:p>
          <a:p>
            <a:pPr algn="l">
              <a:buNone/>
            </a:pPr>
            <a:r>
              <a:rPr lang="zh-CN" altLang="en-US" sz="2800" dirty="0">
                <a:effectLst>
                  <a:outerShdw blurRad="38100" dist="38100" dir="2700000">
                    <a:srgbClr val="C0C0C0"/>
                  </a:outerShdw>
                </a:effectLst>
              </a:rPr>
              <a:t>    强化其它原则的作用。</a:t>
            </a:r>
            <a:r>
              <a:rPr lang="zh-CN" altLang="en-US" sz="2800" dirty="0"/>
              <a:t> </a:t>
            </a:r>
            <a:endParaRPr lang="zh-CN" altLang="en-US" sz="2800" dirty="0"/>
          </a:p>
        </p:txBody>
      </p:sp>
      <p:sp>
        <p:nvSpPr>
          <p:cNvPr id="37892" name="矩形 37891"/>
          <p:cNvSpPr/>
          <p:nvPr/>
        </p:nvSpPr>
        <p:spPr>
          <a:xfrm>
            <a:off x="784225" y="4838065"/>
            <a:ext cx="8041005" cy="1108710"/>
          </a:xfrm>
          <a:prstGeom prst="rect">
            <a:avLst/>
          </a:prstGeom>
          <a:noFill/>
          <a:ln w="9525">
            <a:noFill/>
          </a:ln>
        </p:spPr>
        <p:txBody>
          <a:bodyPr lIns="92075" tIns="46038" rIns="92075" bIns="46038"/>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800" dirty="0">
                <a:effectLst>
                  <a:outerShdw blurRad="38100" dist="38100" dir="2700000">
                    <a:srgbClr val="C0C0C0"/>
                  </a:outerShdw>
                </a:effectLst>
                <a:latin typeface="宋体" panose="02010600030101010101" pitchFamily="2" charset="-122"/>
              </a:rPr>
              <a:t>    </a:t>
            </a:r>
            <a:r>
              <a:rPr lang="zh-CN" altLang="en-US" sz="2400" b="1" dirty="0">
                <a:solidFill>
                  <a:srgbClr val="0070C0"/>
                </a:solidFill>
                <a:effectLst>
                  <a:outerShdw blurRad="38100" dist="38100" dir="2700000">
                    <a:srgbClr val="C0C0C0"/>
                  </a:outerShdw>
                </a:effectLst>
                <a:latin typeface="宋体" panose="02010600030101010101" pitchFamily="2" charset="-122"/>
              </a:rPr>
              <a:t>既要从整体上把握七项基本原则的内涵和内在联系， 又要注意各项原则的具体的特征和</a:t>
            </a:r>
            <a:r>
              <a:rPr lang="zh-CN" altLang="en-US" b="1" dirty="0">
                <a:solidFill>
                  <a:srgbClr val="0070C0"/>
                </a:solidFill>
                <a:effectLst>
                  <a:outerShdw blurRad="38100" dist="38100" dir="2700000">
                    <a:srgbClr val="C0C0C0"/>
                  </a:outerShdw>
                </a:effectLst>
                <a:latin typeface="宋体" panose="02010600030101010101" pitchFamily="2" charset="-122"/>
              </a:rPr>
              <a:t>性质</a:t>
            </a:r>
            <a:r>
              <a:rPr lang="zh-CN" altLang="en-US" b="1" dirty="0">
                <a:effectLst>
                  <a:outerShdw blurRad="38100" dist="38100" dir="2700000">
                    <a:srgbClr val="C0C0C0"/>
                  </a:outerShdw>
                </a:effectLst>
                <a:latin typeface="宋体" panose="02010600030101010101" pitchFamily="2" charset="-122"/>
              </a:rPr>
              <a:t>。</a:t>
            </a:r>
            <a:endParaRPr lang="zh-CN" altLang="en-US" b="1" dirty="0">
              <a:effectLst>
                <a:outerShdw blurRad="38100" dist="38100" dir="2700000">
                  <a:srgbClr val="C0C0C0"/>
                </a:outerShdw>
              </a:effectLst>
              <a:latin typeface="宋体" panose="02010600030101010101" pitchFamily="2" charset="-122"/>
            </a:endParaRPr>
          </a:p>
        </p:txBody>
      </p:sp>
      <p:pic>
        <p:nvPicPr>
          <p:cNvPr id="47109" name="图片 47108" descr="Img244182087"/>
          <p:cNvPicPr>
            <a:picLocks noChangeAspect="1"/>
          </p:cNvPicPr>
          <p:nvPr/>
        </p:nvPicPr>
        <p:blipFill>
          <a:blip r:embed="rId1"/>
          <a:stretch>
            <a:fillRect/>
          </a:stretch>
        </p:blipFill>
        <p:spPr>
          <a:xfrm>
            <a:off x="250825" y="160020"/>
            <a:ext cx="1329690" cy="1141095"/>
          </a:xfrm>
          <a:prstGeom prst="rect">
            <a:avLst/>
          </a:prstGeom>
          <a:noFill/>
          <a:ln w="9525">
            <a:noFill/>
          </a:ln>
        </p:spPr>
      </p:pic>
      <p:pic>
        <p:nvPicPr>
          <p:cNvPr id="4" name="图片 3" descr="图片1"/>
          <p:cNvPicPr>
            <a:picLocks noChangeAspect="1"/>
          </p:cNvPicPr>
          <p:nvPr/>
        </p:nvPicPr>
        <p:blipFill>
          <a:blip r:embed="rId2"/>
          <a:stretch>
            <a:fillRect/>
          </a:stretch>
        </p:blipFill>
        <p:spPr>
          <a:xfrm>
            <a:off x="-6350" y="6079490"/>
            <a:ext cx="9156700" cy="790575"/>
          </a:xfrm>
          <a:prstGeom prst="rect">
            <a:avLst/>
          </a:prstGeom>
        </p:spPr>
      </p:pic>
    </p:spTree>
  </p:cSld>
  <p:clrMapOvr>
    <a:masterClrMapping/>
  </p:clrMapOvr>
  <p:transition advTm="15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891">
                                            <p:txEl>
                                              <p:charRg st="0" end="19"/>
                                            </p:txEl>
                                          </p:spTgt>
                                        </p:tgtEl>
                                        <p:attrNameLst>
                                          <p:attrName>style.visibility</p:attrName>
                                        </p:attrNameLst>
                                      </p:cBhvr>
                                      <p:to>
                                        <p:strVal val="visible"/>
                                      </p:to>
                                    </p:set>
                                    <p:anim calcmode="lin" valueType="num">
                                      <p:cBhvr>
                                        <p:cTn id="7" dur="500" fill="hold"/>
                                        <p:tgtEl>
                                          <p:spTgt spid="37891">
                                            <p:txEl>
                                              <p:charRg st="0" end="19"/>
                                            </p:txEl>
                                          </p:spTgt>
                                        </p:tgtEl>
                                        <p:attrNameLst>
                                          <p:attrName>ppt_w</p:attrName>
                                        </p:attrNameLst>
                                      </p:cBhvr>
                                      <p:tavLst>
                                        <p:tav tm="0">
                                          <p:val>
                                            <p:fltVal val="0.000000"/>
                                          </p:val>
                                        </p:tav>
                                        <p:tav tm="100000">
                                          <p:val>
                                            <p:strVal val="#ppt_w"/>
                                          </p:val>
                                        </p:tav>
                                      </p:tavLst>
                                    </p:anim>
                                    <p:anim calcmode="lin" valueType="num">
                                      <p:cBhvr>
                                        <p:cTn id="8" dur="500" fill="hold"/>
                                        <p:tgtEl>
                                          <p:spTgt spid="37891">
                                            <p:txEl>
                                              <p:charRg st="0" end="19"/>
                                            </p:txEl>
                                          </p:spTgt>
                                        </p:tgtEl>
                                        <p:attrNameLst>
                                          <p:attrName>ppt_h</p:attrName>
                                        </p:attrNameLst>
                                      </p:cBhvr>
                                      <p:tavLst>
                                        <p:tav tm="0">
                                          <p:val>
                                            <p:fltVal val="0.000000"/>
                                          </p:val>
                                        </p:tav>
                                        <p:tav tm="100000">
                                          <p:val>
                                            <p:strVal val="#ppt_h"/>
                                          </p:val>
                                        </p:tav>
                                      </p:tavLst>
                                    </p:anim>
                                    <p:animEffect transition="in" filter="fade">
                                      <p:cBhvr>
                                        <p:cTn id="9" dur="500"/>
                                        <p:tgtEl>
                                          <p:spTgt spid="37891">
                                            <p:txEl>
                                              <p:charRg st="0" end="19"/>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7891">
                                            <p:txEl>
                                              <p:charRg st="19" end="39"/>
                                            </p:txEl>
                                          </p:spTgt>
                                        </p:tgtEl>
                                        <p:attrNameLst>
                                          <p:attrName>style.visibility</p:attrName>
                                        </p:attrNameLst>
                                      </p:cBhvr>
                                      <p:to>
                                        <p:strVal val="visible"/>
                                      </p:to>
                                    </p:set>
                                    <p:anim calcmode="lin" valueType="num">
                                      <p:cBhvr>
                                        <p:cTn id="14" dur="500" fill="hold"/>
                                        <p:tgtEl>
                                          <p:spTgt spid="37891">
                                            <p:txEl>
                                              <p:charRg st="19" end="39"/>
                                            </p:txEl>
                                          </p:spTgt>
                                        </p:tgtEl>
                                        <p:attrNameLst>
                                          <p:attrName>ppt_w</p:attrName>
                                        </p:attrNameLst>
                                      </p:cBhvr>
                                      <p:tavLst>
                                        <p:tav tm="0">
                                          <p:val>
                                            <p:fltVal val="0.000000"/>
                                          </p:val>
                                        </p:tav>
                                        <p:tav tm="100000">
                                          <p:val>
                                            <p:strVal val="#ppt_w"/>
                                          </p:val>
                                        </p:tav>
                                      </p:tavLst>
                                    </p:anim>
                                    <p:anim calcmode="lin" valueType="num">
                                      <p:cBhvr>
                                        <p:cTn id="15" dur="500" fill="hold"/>
                                        <p:tgtEl>
                                          <p:spTgt spid="37891">
                                            <p:txEl>
                                              <p:charRg st="19" end="39"/>
                                            </p:txEl>
                                          </p:spTgt>
                                        </p:tgtEl>
                                        <p:attrNameLst>
                                          <p:attrName>ppt_h</p:attrName>
                                        </p:attrNameLst>
                                      </p:cBhvr>
                                      <p:tavLst>
                                        <p:tav tm="0">
                                          <p:val>
                                            <p:fltVal val="0.000000"/>
                                          </p:val>
                                        </p:tav>
                                        <p:tav tm="100000">
                                          <p:val>
                                            <p:strVal val="#ppt_h"/>
                                          </p:val>
                                        </p:tav>
                                      </p:tavLst>
                                    </p:anim>
                                    <p:animEffect transition="in" filter="fade">
                                      <p:cBhvr>
                                        <p:cTn id="16" dur="500"/>
                                        <p:tgtEl>
                                          <p:spTgt spid="37891">
                                            <p:txEl>
                                              <p:charRg st="19" end="39"/>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7891">
                                            <p:txEl>
                                              <p:charRg st="39" end="57"/>
                                            </p:txEl>
                                          </p:spTgt>
                                        </p:tgtEl>
                                        <p:attrNameLst>
                                          <p:attrName>style.visibility</p:attrName>
                                        </p:attrNameLst>
                                      </p:cBhvr>
                                      <p:to>
                                        <p:strVal val="visible"/>
                                      </p:to>
                                    </p:set>
                                    <p:anim calcmode="lin" valueType="num">
                                      <p:cBhvr>
                                        <p:cTn id="21" dur="500" fill="hold"/>
                                        <p:tgtEl>
                                          <p:spTgt spid="37891">
                                            <p:txEl>
                                              <p:charRg st="39" end="57"/>
                                            </p:txEl>
                                          </p:spTgt>
                                        </p:tgtEl>
                                        <p:attrNameLst>
                                          <p:attrName>ppt_w</p:attrName>
                                        </p:attrNameLst>
                                      </p:cBhvr>
                                      <p:tavLst>
                                        <p:tav tm="0">
                                          <p:val>
                                            <p:fltVal val="0.000000"/>
                                          </p:val>
                                        </p:tav>
                                        <p:tav tm="100000">
                                          <p:val>
                                            <p:strVal val="#ppt_w"/>
                                          </p:val>
                                        </p:tav>
                                      </p:tavLst>
                                    </p:anim>
                                    <p:anim calcmode="lin" valueType="num">
                                      <p:cBhvr>
                                        <p:cTn id="22" dur="500" fill="hold"/>
                                        <p:tgtEl>
                                          <p:spTgt spid="37891">
                                            <p:txEl>
                                              <p:charRg st="39" end="57"/>
                                            </p:txEl>
                                          </p:spTgt>
                                        </p:tgtEl>
                                        <p:attrNameLst>
                                          <p:attrName>ppt_h</p:attrName>
                                        </p:attrNameLst>
                                      </p:cBhvr>
                                      <p:tavLst>
                                        <p:tav tm="0">
                                          <p:val>
                                            <p:fltVal val="0.000000"/>
                                          </p:val>
                                        </p:tav>
                                        <p:tav tm="100000">
                                          <p:val>
                                            <p:strVal val="#ppt_h"/>
                                          </p:val>
                                        </p:tav>
                                      </p:tavLst>
                                    </p:anim>
                                    <p:animEffect transition="in" filter="fade">
                                      <p:cBhvr>
                                        <p:cTn id="23" dur="500"/>
                                        <p:tgtEl>
                                          <p:spTgt spid="37891">
                                            <p:txEl>
                                              <p:charRg st="39" end="5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7891">
                                            <p:txEl>
                                              <p:charRg st="57" end="92"/>
                                            </p:txEl>
                                          </p:spTgt>
                                        </p:tgtEl>
                                        <p:attrNameLst>
                                          <p:attrName>style.visibility</p:attrName>
                                        </p:attrNameLst>
                                      </p:cBhvr>
                                      <p:to>
                                        <p:strVal val="visible"/>
                                      </p:to>
                                    </p:set>
                                    <p:anim calcmode="lin" valueType="num">
                                      <p:cBhvr>
                                        <p:cTn id="28" dur="500" fill="hold"/>
                                        <p:tgtEl>
                                          <p:spTgt spid="37891">
                                            <p:txEl>
                                              <p:charRg st="57" end="92"/>
                                            </p:txEl>
                                          </p:spTgt>
                                        </p:tgtEl>
                                        <p:attrNameLst>
                                          <p:attrName>ppt_w</p:attrName>
                                        </p:attrNameLst>
                                      </p:cBhvr>
                                      <p:tavLst>
                                        <p:tav tm="0">
                                          <p:val>
                                            <p:fltVal val="0.000000"/>
                                          </p:val>
                                        </p:tav>
                                        <p:tav tm="100000">
                                          <p:val>
                                            <p:strVal val="#ppt_w"/>
                                          </p:val>
                                        </p:tav>
                                      </p:tavLst>
                                    </p:anim>
                                    <p:anim calcmode="lin" valueType="num">
                                      <p:cBhvr>
                                        <p:cTn id="29" dur="500" fill="hold"/>
                                        <p:tgtEl>
                                          <p:spTgt spid="37891">
                                            <p:txEl>
                                              <p:charRg st="57" end="92"/>
                                            </p:txEl>
                                          </p:spTgt>
                                        </p:tgtEl>
                                        <p:attrNameLst>
                                          <p:attrName>ppt_h</p:attrName>
                                        </p:attrNameLst>
                                      </p:cBhvr>
                                      <p:tavLst>
                                        <p:tav tm="0">
                                          <p:val>
                                            <p:fltVal val="0.000000"/>
                                          </p:val>
                                        </p:tav>
                                        <p:tav tm="100000">
                                          <p:val>
                                            <p:strVal val="#ppt_h"/>
                                          </p:val>
                                        </p:tav>
                                      </p:tavLst>
                                    </p:anim>
                                    <p:animEffect transition="in" filter="fade">
                                      <p:cBhvr>
                                        <p:cTn id="30" dur="500"/>
                                        <p:tgtEl>
                                          <p:spTgt spid="37891">
                                            <p:txEl>
                                              <p:charRg st="57" end="9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7" presetClass="entr" presetSubtype="4" fill="hold" grpId="0" nodeType="clickEffect">
                                  <p:stCondLst>
                                    <p:cond delay="0"/>
                                  </p:stCondLst>
                                  <p:childTnLst>
                                    <p:set>
                                      <p:cBhvr>
                                        <p:cTn id="34" dur="1" fill="hold">
                                          <p:stCondLst>
                                            <p:cond delay="0"/>
                                          </p:stCondLst>
                                        </p:cTn>
                                        <p:tgtEl>
                                          <p:spTgt spid="37892"/>
                                        </p:tgtEl>
                                        <p:attrNameLst>
                                          <p:attrName>style.visibility</p:attrName>
                                        </p:attrNameLst>
                                      </p:cBhvr>
                                      <p:to>
                                        <p:strVal val="visible"/>
                                      </p:to>
                                    </p:set>
                                    <p:anim calcmode="lin" valueType="num">
                                      <p:cBhvr additive="base">
                                        <p:cTn id="35" dur="5000" fill="hold"/>
                                        <p:tgtEl>
                                          <p:spTgt spid="37892"/>
                                        </p:tgtEl>
                                        <p:attrNameLst>
                                          <p:attrName>ppt_x</p:attrName>
                                        </p:attrNameLst>
                                      </p:cBhvr>
                                      <p:tavLst>
                                        <p:tav tm="0">
                                          <p:val>
                                            <p:strVal val="#ppt_x"/>
                                          </p:val>
                                        </p:tav>
                                        <p:tav tm="100000">
                                          <p:val>
                                            <p:strVal val="#ppt_x"/>
                                          </p:val>
                                        </p:tav>
                                      </p:tavLst>
                                    </p:anim>
                                    <p:anim calcmode="lin" valueType="num">
                                      <p:cBhvr additive="base">
                                        <p:cTn id="36" dur="5000" fill="hold"/>
                                        <p:tgtEl>
                                          <p:spTgt spid="378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P spid="3789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矩形 23553"/>
          <p:cNvSpPr/>
          <p:nvPr/>
        </p:nvSpPr>
        <p:spPr>
          <a:xfrm>
            <a:off x="900113" y="1196975"/>
            <a:ext cx="7667625" cy="2392045"/>
          </a:xfrm>
          <a:prstGeom prst="rect">
            <a:avLst/>
          </a:prstGeom>
          <a:noFill/>
          <a:ln w="12700">
            <a:noFill/>
          </a:ln>
          <a:effectLst>
            <a:outerShdw dist="35921" dir="2699999" sy="50000" rotWithShape="0">
              <a:srgbClr val="875B0D"/>
            </a:outerShdw>
          </a:effectLst>
        </p:spPr>
        <p:txBody>
          <a:bodyPr>
            <a:spAutoFit/>
          </a:bodyPr>
          <a:p>
            <a:pPr algn="l">
              <a:lnSpc>
                <a:spcPct val="75000"/>
              </a:lnSpc>
              <a:spcBef>
                <a:spcPct val="50000"/>
              </a:spcBef>
              <a:buClr>
                <a:schemeClr val="bg1"/>
              </a:buClr>
            </a:pPr>
            <a:r>
              <a:rPr lang="en-US" altLang="zh-CN" sz="4800" b="1" dirty="0">
                <a:solidFill>
                  <a:schemeClr val="bg1"/>
                </a:solidFill>
                <a:latin typeface="Times New Roman" panose="02020603050405020304" pitchFamily="18" charset="0"/>
                <a:ea typeface="隶书" panose="02010509060101010101" pitchFamily="49" charset="-122"/>
              </a:rPr>
              <a:t>             </a:t>
            </a:r>
            <a:r>
              <a:rPr lang="en-US" altLang="zh-CN" sz="6600" b="1" dirty="0">
                <a:solidFill>
                  <a:srgbClr val="CE1400"/>
                </a:solidFill>
                <a:latin typeface="Times New Roman" panose="02020603050405020304" pitchFamily="18" charset="0"/>
                <a:ea typeface="隶书" panose="02010509060101010101" pitchFamily="49" charset="-122"/>
              </a:rPr>
              <a:t>      </a:t>
            </a:r>
            <a:endParaRPr lang="en-US" altLang="zh-CN" sz="6600" b="1" dirty="0">
              <a:solidFill>
                <a:srgbClr val="CE1400"/>
              </a:solidFill>
              <a:latin typeface="Times New Roman" panose="02020603050405020304" pitchFamily="18" charset="0"/>
              <a:ea typeface="隶书" panose="02010509060101010101" pitchFamily="49" charset="-122"/>
            </a:endParaRPr>
          </a:p>
          <a:p>
            <a:pPr algn="l">
              <a:lnSpc>
                <a:spcPct val="75000"/>
              </a:lnSpc>
              <a:spcBef>
                <a:spcPct val="50000"/>
              </a:spcBef>
              <a:buClr>
                <a:schemeClr val="bg1"/>
              </a:buClr>
            </a:pPr>
            <a:r>
              <a:rPr lang="zh-CN" altLang="en-US" sz="6600" b="1" dirty="0">
                <a:solidFill>
                  <a:srgbClr val="CE1400"/>
                </a:solidFill>
                <a:latin typeface="Times New Roman" panose="02020603050405020304" pitchFamily="18" charset="0"/>
                <a:ea typeface="隶书" panose="02010509060101010101" pitchFamily="49" charset="-122"/>
              </a:rPr>
              <a:t>四、</a:t>
            </a:r>
            <a:r>
              <a:rPr lang="zh-CN" altLang="en-US" sz="8000" b="1" dirty="0">
                <a:solidFill>
                  <a:srgbClr val="CE1400"/>
                </a:solidFill>
                <a:latin typeface="Times New Roman" panose="02020603050405020304" pitchFamily="18" charset="0"/>
                <a:ea typeface="隶书" panose="02010509060101010101" pitchFamily="49" charset="-122"/>
              </a:rPr>
              <a:t>红十字标志</a:t>
            </a:r>
            <a:endParaRPr lang="zh-CN" altLang="en-US" sz="8000" b="1" dirty="0">
              <a:solidFill>
                <a:srgbClr val="CE1400"/>
              </a:solidFill>
              <a:latin typeface="Times New Roman" panose="02020603050405020304" pitchFamily="18" charset="0"/>
              <a:ea typeface="隶书" panose="02010509060101010101" pitchFamily="49" charset="-122"/>
            </a:endParaRPr>
          </a:p>
        </p:txBody>
      </p:sp>
      <p:pic>
        <p:nvPicPr>
          <p:cNvPr id="47109" name="图片 47108" descr="Img244182087"/>
          <p:cNvPicPr>
            <a:picLocks noChangeAspect="1"/>
          </p:cNvPicPr>
          <p:nvPr/>
        </p:nvPicPr>
        <p:blipFill>
          <a:blip r:embed="rId1"/>
          <a:stretch>
            <a:fillRect/>
          </a:stretch>
        </p:blipFill>
        <p:spPr>
          <a:xfrm>
            <a:off x="399415" y="356870"/>
            <a:ext cx="1329690" cy="1141095"/>
          </a:xfrm>
          <a:prstGeom prst="rect">
            <a:avLst/>
          </a:prstGeom>
          <a:noFill/>
          <a:ln w="9525">
            <a:noFill/>
          </a:ln>
        </p:spPr>
      </p:pic>
      <p:pic>
        <p:nvPicPr>
          <p:cNvPr id="4" name="图片 3" descr="图片1"/>
          <p:cNvPicPr>
            <a:picLocks noChangeAspect="1"/>
          </p:cNvPicPr>
          <p:nvPr/>
        </p:nvPicPr>
        <p:blipFill>
          <a:blip r:embed="rId2"/>
          <a:stretch>
            <a:fillRect/>
          </a:stretch>
        </p:blipFill>
        <p:spPr>
          <a:xfrm>
            <a:off x="-6350" y="6079490"/>
            <a:ext cx="9156700" cy="790575"/>
          </a:xfrm>
          <a:prstGeom prst="rect">
            <a:avLst/>
          </a:prstGeom>
        </p:spPr>
      </p:pic>
    </p:spTree>
  </p:cSld>
  <p:clrMapOvr>
    <a:masterClrMapping/>
  </p:clrMapOvr>
  <p:transition advTm="15000">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矩形 24577"/>
          <p:cNvSpPr/>
          <p:nvPr/>
        </p:nvSpPr>
        <p:spPr>
          <a:xfrm>
            <a:off x="755650" y="333375"/>
            <a:ext cx="7777163" cy="1366838"/>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latin typeface="Arial" panose="020B0604020202020204" pitchFamily="34" charset="0"/>
                <a:ea typeface="宋体" panose="02010600030101010101" pitchFamily="2" charset="-122"/>
              </a:defRPr>
            </a:lvl1pPr>
          </a:lstStyle>
          <a:p>
            <a:pPr lvl="0"/>
            <a:r>
              <a:rPr lang="zh-CN" altLang="en-US" sz="3200" b="1" dirty="0">
                <a:solidFill>
                  <a:srgbClr val="CE1400"/>
                </a:solidFill>
                <a:latin typeface="Times New Roman" panose="02020603050405020304" pitchFamily="18" charset="0"/>
                <a:ea typeface="隶书" panose="02010509060101010101" pitchFamily="49" charset="-122"/>
              </a:rPr>
              <a:t>国际红十字运动的 </a:t>
            </a:r>
            <a:r>
              <a:rPr lang="en-US" altLang="zh-CN" sz="3200" b="1" dirty="0">
                <a:solidFill>
                  <a:srgbClr val="CE1400"/>
                </a:solidFill>
                <a:latin typeface="Times New Roman" panose="02020603050405020304" pitchFamily="18" charset="0"/>
                <a:ea typeface="隶书" panose="02010509060101010101" pitchFamily="49" charset="-122"/>
              </a:rPr>
              <a:t>3</a:t>
            </a:r>
            <a:r>
              <a:rPr lang="zh-CN" altLang="en-US" sz="3200" b="1" dirty="0">
                <a:solidFill>
                  <a:srgbClr val="CE1400"/>
                </a:solidFill>
                <a:latin typeface="Times New Roman" panose="02020603050405020304" pitchFamily="18" charset="0"/>
                <a:ea typeface="隶书" panose="02010509060101010101" pitchFamily="49" charset="-122"/>
              </a:rPr>
              <a:t>个法定</a:t>
            </a:r>
            <a:br>
              <a:rPr lang="zh-CN" altLang="en-US" sz="3200" b="1" dirty="0">
                <a:solidFill>
                  <a:srgbClr val="CE1400"/>
                </a:solidFill>
                <a:latin typeface="Times New Roman" panose="02020603050405020304" pitchFamily="18" charset="0"/>
                <a:ea typeface="隶书" panose="02010509060101010101" pitchFamily="49" charset="-122"/>
              </a:rPr>
            </a:br>
            <a:r>
              <a:rPr lang="zh-CN" altLang="en-US" sz="3200" b="1" dirty="0">
                <a:solidFill>
                  <a:srgbClr val="CE1400"/>
                </a:solidFill>
                <a:latin typeface="Times New Roman" panose="02020603050405020304" pitchFamily="18" charset="0"/>
                <a:ea typeface="隶书" panose="02010509060101010101" pitchFamily="49" charset="-122"/>
              </a:rPr>
              <a:t>                 保护性标志</a:t>
            </a:r>
            <a:endParaRPr lang="zh-TW" altLang="en-US" sz="3200">
              <a:effectLst>
                <a:outerShdw blurRad="38100" dist="38100" dir="2700000">
                  <a:srgbClr val="C0C0C0"/>
                </a:outerShdw>
              </a:effectLst>
              <a:latin typeface="黑体" panose="02010609060101010101" pitchFamily="2" charset="-122"/>
              <a:ea typeface="黑体" panose="02010609060101010101" pitchFamily="2" charset="-122"/>
            </a:endParaRPr>
          </a:p>
        </p:txBody>
      </p:sp>
      <p:grpSp>
        <p:nvGrpSpPr>
          <p:cNvPr id="24580" name="组合 24579"/>
          <p:cNvGrpSpPr/>
          <p:nvPr/>
        </p:nvGrpSpPr>
        <p:grpSpPr>
          <a:xfrm>
            <a:off x="1042988" y="2205038"/>
            <a:ext cx="1636712" cy="1584325"/>
            <a:chOff x="2880" y="1392"/>
            <a:chExt cx="1104" cy="1056"/>
          </a:xfrm>
        </p:grpSpPr>
        <p:sp>
          <p:nvSpPr>
            <p:cNvPr id="24581" name="矩形 24580"/>
            <p:cNvSpPr/>
            <p:nvPr/>
          </p:nvSpPr>
          <p:spPr>
            <a:xfrm>
              <a:off x="2880" y="1392"/>
              <a:ext cx="1104" cy="1056"/>
            </a:xfrm>
            <a:prstGeom prst="rect">
              <a:avLst/>
            </a:prstGeom>
            <a:solidFill>
              <a:srgbClr val="FFFFFF"/>
            </a:solidFill>
            <a:ln w="9525">
              <a:noFill/>
            </a:ln>
          </p:spPr>
          <p:txBody>
            <a:bodyPr wrap="none" anchor="ctr"/>
            <a:p>
              <a:pPr eaLnBrk="0" hangingPunct="0">
                <a:buClr>
                  <a:schemeClr val="bg1"/>
                </a:buClr>
              </a:pPr>
              <a:endParaRPr sz="2400" dirty="0">
                <a:solidFill>
                  <a:schemeClr val="tx1"/>
                </a:solidFill>
                <a:latin typeface="Times New Roman" panose="02020603050405020304" pitchFamily="18" charset="0"/>
                <a:ea typeface="PMingLiU" pitchFamily="18" charset="-120"/>
              </a:endParaRPr>
            </a:p>
          </p:txBody>
        </p:sp>
        <p:grpSp>
          <p:nvGrpSpPr>
            <p:cNvPr id="24582" name="组合 24581"/>
            <p:cNvGrpSpPr/>
            <p:nvPr/>
          </p:nvGrpSpPr>
          <p:grpSpPr>
            <a:xfrm>
              <a:off x="2976" y="1488"/>
              <a:ext cx="912" cy="912"/>
              <a:chOff x="2928" y="1440"/>
              <a:chExt cx="1008" cy="1008"/>
            </a:xfrm>
          </p:grpSpPr>
          <p:sp>
            <p:nvSpPr>
              <p:cNvPr id="24583" name="矩形 24582"/>
              <p:cNvSpPr/>
              <p:nvPr/>
            </p:nvSpPr>
            <p:spPr>
              <a:xfrm>
                <a:off x="3264" y="1440"/>
                <a:ext cx="336" cy="336"/>
              </a:xfrm>
              <a:prstGeom prst="rect">
                <a:avLst/>
              </a:prstGeom>
              <a:solidFill>
                <a:srgbClr val="FF3300"/>
              </a:solidFill>
              <a:ln w="9525">
                <a:noFill/>
              </a:ln>
            </p:spPr>
            <p:txBody>
              <a:bodyPr/>
              <a:p>
                <a:endParaRPr lang="zh-CN" altLang="en-US"/>
              </a:p>
            </p:txBody>
          </p:sp>
          <p:sp>
            <p:nvSpPr>
              <p:cNvPr id="24584" name="矩形 24583"/>
              <p:cNvSpPr/>
              <p:nvPr/>
            </p:nvSpPr>
            <p:spPr>
              <a:xfrm>
                <a:off x="3264" y="1776"/>
                <a:ext cx="336" cy="336"/>
              </a:xfrm>
              <a:prstGeom prst="rect">
                <a:avLst/>
              </a:prstGeom>
              <a:solidFill>
                <a:srgbClr val="FF3300"/>
              </a:solidFill>
              <a:ln w="9525">
                <a:noFill/>
              </a:ln>
            </p:spPr>
            <p:txBody>
              <a:bodyPr/>
              <a:p>
                <a:endParaRPr lang="zh-CN" altLang="en-US"/>
              </a:p>
            </p:txBody>
          </p:sp>
          <p:sp>
            <p:nvSpPr>
              <p:cNvPr id="24585" name="矩形 24584"/>
              <p:cNvSpPr/>
              <p:nvPr/>
            </p:nvSpPr>
            <p:spPr>
              <a:xfrm>
                <a:off x="3600" y="1776"/>
                <a:ext cx="336" cy="336"/>
              </a:xfrm>
              <a:prstGeom prst="rect">
                <a:avLst/>
              </a:prstGeom>
              <a:solidFill>
                <a:srgbClr val="FF3300"/>
              </a:solidFill>
              <a:ln w="9525">
                <a:noFill/>
              </a:ln>
            </p:spPr>
            <p:txBody>
              <a:bodyPr/>
              <a:p>
                <a:endParaRPr lang="zh-CN" altLang="en-US"/>
              </a:p>
            </p:txBody>
          </p:sp>
          <p:sp>
            <p:nvSpPr>
              <p:cNvPr id="24586" name="矩形 24585"/>
              <p:cNvSpPr/>
              <p:nvPr/>
            </p:nvSpPr>
            <p:spPr>
              <a:xfrm>
                <a:off x="2928" y="1776"/>
                <a:ext cx="336" cy="336"/>
              </a:xfrm>
              <a:prstGeom prst="rect">
                <a:avLst/>
              </a:prstGeom>
              <a:solidFill>
                <a:srgbClr val="FF3300"/>
              </a:solidFill>
              <a:ln w="9525">
                <a:noFill/>
              </a:ln>
            </p:spPr>
            <p:txBody>
              <a:bodyPr/>
              <a:p>
                <a:endParaRPr lang="zh-CN" altLang="en-US"/>
              </a:p>
            </p:txBody>
          </p:sp>
          <p:sp>
            <p:nvSpPr>
              <p:cNvPr id="24587" name="矩形 24586"/>
              <p:cNvSpPr/>
              <p:nvPr/>
            </p:nvSpPr>
            <p:spPr>
              <a:xfrm>
                <a:off x="3264" y="2112"/>
                <a:ext cx="336" cy="336"/>
              </a:xfrm>
              <a:prstGeom prst="rect">
                <a:avLst/>
              </a:prstGeom>
              <a:solidFill>
                <a:srgbClr val="FF3300"/>
              </a:solidFill>
              <a:ln w="9525">
                <a:noFill/>
              </a:ln>
            </p:spPr>
            <p:txBody>
              <a:bodyPr/>
              <a:p>
                <a:endParaRPr lang="zh-CN" altLang="en-US"/>
              </a:p>
            </p:txBody>
          </p:sp>
        </p:grpSp>
      </p:grpSp>
      <p:sp>
        <p:nvSpPr>
          <p:cNvPr id="24591" name="矩形 24590"/>
          <p:cNvSpPr/>
          <p:nvPr/>
        </p:nvSpPr>
        <p:spPr>
          <a:xfrm>
            <a:off x="914400" y="6494463"/>
            <a:ext cx="4572000" cy="725487"/>
          </a:xfrm>
          <a:prstGeom prst="rect">
            <a:avLst/>
          </a:prstGeom>
          <a:noFill/>
          <a:ln w="12700">
            <a:noFill/>
          </a:ln>
          <a:effectLst>
            <a:outerShdw dist="35921" dir="2699999" sy="50000" rotWithShape="0">
              <a:schemeClr val="bg2"/>
            </a:outerShdw>
          </a:effectLst>
        </p:spPr>
        <p:txBody>
          <a:bodyPr>
            <a:spAutoFit/>
          </a:bodyPr>
          <a:p>
            <a:pPr algn="l">
              <a:lnSpc>
                <a:spcPct val="90000"/>
              </a:lnSpc>
              <a:spcBef>
                <a:spcPct val="50000"/>
              </a:spcBef>
              <a:buClr>
                <a:schemeClr val="folHlink"/>
              </a:buClr>
              <a:buSzPct val="60000"/>
              <a:buFont typeface="Wingdings" panose="05000000000000000000" pitchFamily="2" charset="2"/>
              <a:buNone/>
            </a:pPr>
            <a:r>
              <a:rPr lang="en-US" altLang="zh-TW" sz="1800" b="1">
                <a:solidFill>
                  <a:schemeClr val="tx1"/>
                </a:solidFill>
                <a:effectLst>
                  <a:outerShdw blurRad="38100" dist="38100" dir="2700000">
                    <a:srgbClr val="C0C0C0"/>
                  </a:outerShdw>
                </a:effectLst>
                <a:latin typeface="Tahoma" panose="020B0604030504040204" pitchFamily="34" charset="0"/>
              </a:rPr>
              <a:t>Red Lion &amp; Sun	</a:t>
            </a:r>
            <a:endParaRPr lang="en-US" altLang="zh-TW" sz="1800" b="1">
              <a:solidFill>
                <a:schemeClr val="tx1"/>
              </a:solidFill>
              <a:effectLst>
                <a:outerShdw blurRad="38100" dist="38100" dir="2700000">
                  <a:srgbClr val="C0C0C0"/>
                </a:outerShdw>
              </a:effectLst>
              <a:latin typeface="Tahoma" panose="020B0604030504040204" pitchFamily="34" charset="0"/>
            </a:endParaRPr>
          </a:p>
          <a:p>
            <a:pPr algn="l">
              <a:lnSpc>
                <a:spcPct val="90000"/>
              </a:lnSpc>
              <a:spcBef>
                <a:spcPct val="50000"/>
              </a:spcBef>
              <a:buClr>
                <a:schemeClr val="folHlink"/>
              </a:buClr>
              <a:buSzPct val="60000"/>
              <a:buFont typeface="Wingdings" panose="05000000000000000000" pitchFamily="2" charset="2"/>
              <a:buNone/>
            </a:pPr>
            <a:endParaRPr lang="en-US" altLang="zh-TW" sz="1800" b="1">
              <a:solidFill>
                <a:schemeClr val="tx1"/>
              </a:solidFill>
              <a:effectLst>
                <a:outerShdw blurRad="38100" dist="38100" dir="2700000">
                  <a:srgbClr val="C0C0C0"/>
                </a:outerShdw>
              </a:effectLst>
              <a:latin typeface="Verdana" panose="020B0604030504040204" pitchFamily="34" charset="0"/>
            </a:endParaRPr>
          </a:p>
        </p:txBody>
      </p:sp>
      <p:pic>
        <p:nvPicPr>
          <p:cNvPr id="24595" name="图片 24594" descr="未命名"/>
          <p:cNvPicPr>
            <a:picLocks noChangeAspect="1"/>
          </p:cNvPicPr>
          <p:nvPr/>
        </p:nvPicPr>
        <p:blipFill>
          <a:blip r:embed="rId1"/>
          <a:srcRect l="24283" t="35239" r="8113" b="-41"/>
          <a:stretch>
            <a:fillRect/>
          </a:stretch>
        </p:blipFill>
        <p:spPr>
          <a:xfrm>
            <a:off x="3523615" y="3602990"/>
            <a:ext cx="1506855" cy="2145030"/>
          </a:xfrm>
          <a:prstGeom prst="rect">
            <a:avLst/>
          </a:prstGeom>
          <a:noFill/>
          <a:ln w="9525">
            <a:noFill/>
          </a:ln>
        </p:spPr>
      </p:pic>
      <p:pic>
        <p:nvPicPr>
          <p:cNvPr id="24596" name="图片 24595" descr="Red Cresent Logo"/>
          <p:cNvPicPr>
            <a:picLocks noChangeAspect="1"/>
          </p:cNvPicPr>
          <p:nvPr/>
        </p:nvPicPr>
        <p:blipFill>
          <a:blip r:embed="rId2"/>
          <a:stretch>
            <a:fillRect/>
          </a:stretch>
        </p:blipFill>
        <p:spPr>
          <a:xfrm>
            <a:off x="5867400" y="2276475"/>
            <a:ext cx="1485900" cy="1470025"/>
          </a:xfrm>
          <a:prstGeom prst="rect">
            <a:avLst/>
          </a:prstGeom>
          <a:solidFill>
            <a:srgbClr val="FF0000"/>
          </a:solidFill>
          <a:ln w="9525">
            <a:noFill/>
          </a:ln>
        </p:spPr>
      </p:pic>
      <p:sp>
        <p:nvSpPr>
          <p:cNvPr id="24599" name="矩形 24598"/>
          <p:cNvSpPr/>
          <p:nvPr/>
        </p:nvSpPr>
        <p:spPr>
          <a:xfrm>
            <a:off x="838200" y="1600200"/>
            <a:ext cx="7924800" cy="515938"/>
          </a:xfrm>
          <a:prstGeom prst="rect">
            <a:avLst/>
          </a:prstGeom>
          <a:noFill/>
          <a:ln w="9525">
            <a:noFill/>
          </a:ln>
        </p:spPr>
        <p:txBody>
          <a:bodyPr/>
          <a:lstStyle>
            <a:lvl1pPr marL="342900" lvl="0" indent="-342900" algn="l" defTabSz="914400" rtl="0" eaLnBrk="1" fontAlgn="base" latinLnBrk="0" hangingPunct="1">
              <a:lnSpc>
                <a:spcPct val="100000"/>
              </a:lnSpc>
              <a:spcBef>
                <a:spcPct val="20000"/>
              </a:spcBef>
              <a:spcAft>
                <a:spcPct val="0"/>
              </a:spcAft>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5pPr>
          </a:lstStyle>
          <a:p>
            <a:pPr lvl="0">
              <a:lnSpc>
                <a:spcPct val="90000"/>
              </a:lnSpc>
              <a:buNone/>
            </a:pPr>
            <a:r>
              <a:rPr lang="zh-TW" altLang="en-US" b="1" dirty="0">
                <a:effectLst>
                  <a:outerShdw blurRad="38100" dist="38100" dir="2700000">
                    <a:srgbClr val="C0C0C0"/>
                  </a:outerShdw>
                </a:effectLst>
                <a:latin typeface="Verdana" panose="020B0604030504040204" pitchFamily="34" charset="0"/>
              </a:rPr>
              <a:t>	 </a:t>
            </a:r>
            <a:r>
              <a:rPr lang="zh-TW" altLang="en-US" sz="2800" b="1" dirty="0">
                <a:solidFill>
                  <a:schemeClr val="accent2"/>
                </a:solidFill>
                <a:effectLst>
                  <a:outerShdw blurRad="38100" dist="38100" dir="2700000">
                    <a:srgbClr val="C0C0C0"/>
                  </a:outerShdw>
                </a:effectLst>
                <a:latin typeface="黑体" panose="02010609060101010101" pitchFamily="2" charset="-122"/>
                <a:ea typeface="黑体" panose="02010609060101010101" pitchFamily="2" charset="-122"/>
              </a:rPr>
              <a:t>红十字</a:t>
            </a:r>
            <a:r>
              <a:rPr lang="zh-TW" altLang="en-US" sz="2800" b="1" dirty="0">
                <a:effectLst>
                  <a:outerShdw blurRad="38100" dist="38100" dir="2700000">
                    <a:srgbClr val="C0C0C0"/>
                  </a:outerShdw>
                </a:effectLst>
                <a:latin typeface="黑体" panose="02010609060101010101" pitchFamily="2" charset="-122"/>
                <a:ea typeface="黑体" panose="02010609060101010101" pitchFamily="2" charset="-122"/>
              </a:rPr>
              <a:t>		   </a:t>
            </a:r>
            <a:r>
              <a:rPr lang="zh-TW" altLang="zh-CN" sz="2800" b="1" dirty="0">
                <a:effectLst>
                  <a:outerShdw blurRad="38100" dist="38100" dir="2700000">
                    <a:srgbClr val="C0C0C0"/>
                  </a:outerShdw>
                </a:effectLst>
                <a:latin typeface="黑体" panose="02010609060101010101" pitchFamily="2" charset="-122"/>
                <a:ea typeface="黑体" panose="02010609060101010101" pitchFamily="2" charset="-122"/>
              </a:rPr>
              <a:t> </a:t>
            </a:r>
            <a:r>
              <a:rPr lang="zh-TW" altLang="en-US" sz="2800" b="1" dirty="0">
                <a:effectLst>
                  <a:outerShdw blurRad="38100" dist="38100" dir="2700000">
                    <a:srgbClr val="C0C0C0"/>
                  </a:outerShdw>
                </a:effectLst>
                <a:latin typeface="黑体" panose="02010609060101010101" pitchFamily="2" charset="-122"/>
                <a:ea typeface="黑体" panose="02010609060101010101" pitchFamily="2" charset="-122"/>
              </a:rPr>
              <a:t> </a:t>
            </a:r>
            <a:r>
              <a:rPr lang="zh-TW" altLang="zh-CN" sz="2800" b="1" dirty="0">
                <a:effectLst>
                  <a:outerShdw blurRad="38100" dist="38100" dir="2700000">
                    <a:srgbClr val="C0C0C0"/>
                  </a:outerShdw>
                </a:effectLst>
                <a:latin typeface="黑体" panose="02010609060101010101" pitchFamily="2" charset="-122"/>
                <a:ea typeface="黑体" panose="02010609060101010101" pitchFamily="2" charset="-122"/>
              </a:rPr>
              <a:t> </a:t>
            </a:r>
            <a:r>
              <a:rPr lang="zh-TW" altLang="en-US" sz="2800" b="1" dirty="0">
                <a:effectLst>
                  <a:outerShdw blurRad="38100" dist="38100" dir="2700000">
                    <a:srgbClr val="C0C0C0"/>
                  </a:outerShdw>
                </a:effectLst>
                <a:latin typeface="黑体" panose="02010609060101010101" pitchFamily="2" charset="-122"/>
                <a:ea typeface="黑体" panose="02010609060101010101" pitchFamily="2" charset="-122"/>
              </a:rPr>
              <a:t> </a:t>
            </a:r>
            <a:r>
              <a:rPr lang="zh-TW" altLang="zh-CN" sz="2800" b="1" dirty="0">
                <a:effectLst>
                  <a:outerShdw blurRad="38100" dist="38100" dir="2700000">
                    <a:srgbClr val="C0C0C0"/>
                  </a:outerShdw>
                </a:effectLst>
                <a:latin typeface="黑体" panose="02010609060101010101" pitchFamily="2" charset="-122"/>
                <a:ea typeface="黑体" panose="02010609060101010101" pitchFamily="2" charset="-122"/>
              </a:rPr>
              <a:t> </a:t>
            </a:r>
            <a:r>
              <a:rPr lang="zh-TW" altLang="en-US" sz="2800" b="1" dirty="0">
                <a:effectLst>
                  <a:outerShdw blurRad="38100" dist="38100" dir="2700000">
                    <a:srgbClr val="C0C0C0"/>
                  </a:outerShdw>
                </a:effectLst>
                <a:latin typeface="黑体" panose="02010609060101010101" pitchFamily="2" charset="-122"/>
                <a:ea typeface="黑体" panose="02010609060101010101" pitchFamily="2" charset="-122"/>
              </a:rPr>
              <a:t> </a:t>
            </a:r>
            <a:r>
              <a:rPr lang="zh-TW" altLang="zh-CN" sz="2800" b="1" dirty="0">
                <a:effectLst>
                  <a:outerShdw blurRad="38100" dist="38100" dir="2700000">
                    <a:srgbClr val="C0C0C0"/>
                  </a:outerShdw>
                </a:effectLst>
                <a:latin typeface="黑体" panose="02010609060101010101" pitchFamily="2" charset="-122"/>
                <a:ea typeface="黑体" panose="02010609060101010101" pitchFamily="2" charset="-122"/>
              </a:rPr>
              <a:t> </a:t>
            </a:r>
            <a:r>
              <a:rPr lang="zh-TW" altLang="en-US" sz="2800" b="1" dirty="0">
                <a:effectLst>
                  <a:outerShdw blurRad="38100" dist="38100" dir="2700000">
                    <a:srgbClr val="C0C0C0"/>
                  </a:outerShdw>
                </a:effectLst>
                <a:latin typeface="黑体" panose="02010609060101010101" pitchFamily="2" charset="-122"/>
                <a:ea typeface="黑体" panose="02010609060101010101" pitchFamily="2" charset="-122"/>
              </a:rPr>
              <a:t> </a:t>
            </a:r>
            <a:r>
              <a:rPr lang="zh-TW" altLang="zh-CN" sz="2800" b="1" dirty="0">
                <a:effectLst>
                  <a:outerShdw blurRad="38100" dist="38100" dir="2700000">
                    <a:srgbClr val="C0C0C0"/>
                  </a:outerShdw>
                </a:effectLst>
                <a:latin typeface="黑体" panose="02010609060101010101" pitchFamily="2" charset="-122"/>
                <a:ea typeface="黑体" panose="02010609060101010101" pitchFamily="2" charset="-122"/>
              </a:rPr>
              <a:t> </a:t>
            </a:r>
            <a:r>
              <a:rPr lang="zh-TW" altLang="en-US" sz="2800" b="1" dirty="0">
                <a:effectLst>
                  <a:outerShdw blurRad="38100" dist="38100" dir="2700000">
                    <a:srgbClr val="C0C0C0"/>
                  </a:outerShdw>
                </a:effectLst>
                <a:latin typeface="黑体" panose="02010609060101010101" pitchFamily="2" charset="-122"/>
                <a:ea typeface="黑体" panose="02010609060101010101" pitchFamily="2" charset="-122"/>
              </a:rPr>
              <a:t>  </a:t>
            </a:r>
            <a:r>
              <a:rPr lang="zh-CN" altLang="en-US" sz="2800" b="1" dirty="0">
                <a:solidFill>
                  <a:schemeClr val="accent2"/>
                </a:solidFill>
                <a:effectLst>
                  <a:outerShdw blurRad="38100" dist="38100" dir="2700000">
                    <a:srgbClr val="C0C0C0"/>
                  </a:outerShdw>
                </a:effectLst>
                <a:latin typeface="黑体" panose="02010609060101010101" pitchFamily="2" charset="-122"/>
                <a:ea typeface="黑体" panose="02010609060101010101" pitchFamily="2" charset="-122"/>
              </a:rPr>
              <a:t>红</a:t>
            </a:r>
            <a:r>
              <a:rPr lang="zh-TW" altLang="en-US" sz="2800" b="1" dirty="0">
                <a:solidFill>
                  <a:schemeClr val="accent2"/>
                </a:solidFill>
                <a:effectLst>
                  <a:outerShdw blurRad="38100" dist="38100" dir="2700000">
                    <a:srgbClr val="C0C0C0"/>
                  </a:outerShdw>
                </a:effectLst>
                <a:latin typeface="黑体" panose="02010609060101010101" pitchFamily="2" charset="-122"/>
                <a:ea typeface="黑体" panose="02010609060101010101" pitchFamily="2" charset="-122"/>
              </a:rPr>
              <a:t>新月	</a:t>
            </a:r>
            <a:r>
              <a:rPr lang="zh-TW" altLang="en-US" b="1" dirty="0">
                <a:effectLst>
                  <a:outerShdw blurRad="38100" dist="38100" dir="2700000">
                    <a:srgbClr val="C0C0C0"/>
                  </a:outerShdw>
                </a:effectLst>
                <a:latin typeface="華康簡楷" pitchFamily="65" charset="-120"/>
                <a:ea typeface="華康簡楷" pitchFamily="65" charset="-120"/>
              </a:rPr>
              <a:t>   </a:t>
            </a:r>
            <a:endParaRPr lang="zh-TW" altLang="en-US" b="1" dirty="0">
              <a:effectLst>
                <a:outerShdw blurRad="38100" dist="38100" dir="2700000">
                  <a:srgbClr val="C0C0C0"/>
                </a:outerShdw>
              </a:effectLst>
              <a:latin typeface="華康簡楷" pitchFamily="65" charset="-120"/>
              <a:ea typeface="華康簡楷" pitchFamily="65" charset="-120"/>
            </a:endParaRPr>
          </a:p>
          <a:p>
            <a:pPr lvl="0">
              <a:lnSpc>
                <a:spcPct val="90000"/>
              </a:lnSpc>
              <a:buNone/>
            </a:pPr>
            <a:endParaRPr lang="zh-TW" altLang="en-US" b="1" dirty="0">
              <a:effectLst>
                <a:outerShdw blurRad="38100" dist="38100" dir="2700000">
                  <a:srgbClr val="C0C0C0"/>
                </a:outerShdw>
              </a:effectLst>
              <a:latin typeface="華康簡楷" pitchFamily="65" charset="-120"/>
              <a:ea typeface="華康簡楷" pitchFamily="65" charset="-120"/>
            </a:endParaRPr>
          </a:p>
          <a:p>
            <a:pPr lvl="0">
              <a:lnSpc>
                <a:spcPct val="90000"/>
              </a:lnSpc>
              <a:buNone/>
            </a:pPr>
            <a:endParaRPr lang="zh-CN" altLang="en-US" sz="5400" b="1" dirty="0">
              <a:solidFill>
                <a:srgbClr val="CE1400"/>
              </a:solidFill>
              <a:latin typeface="Times New Roman" panose="02020603050405020304" pitchFamily="18" charset="0"/>
              <a:ea typeface="隶书" panose="02010509060101010101" pitchFamily="49" charset="-122"/>
            </a:endParaRPr>
          </a:p>
          <a:p>
            <a:pPr lvl="0">
              <a:lnSpc>
                <a:spcPct val="90000"/>
              </a:lnSpc>
              <a:buNone/>
            </a:pPr>
            <a:endParaRPr lang="zh-TW" altLang="en-US" b="1" dirty="0">
              <a:effectLst>
                <a:outerShdw blurRad="38100" dist="38100" dir="2700000">
                  <a:srgbClr val="C0C0C0"/>
                </a:outerShdw>
              </a:effectLst>
              <a:latin typeface="Verdana" panose="020B0604030504040204" pitchFamily="34" charset="0"/>
            </a:endParaRPr>
          </a:p>
          <a:p>
            <a:pPr lvl="0">
              <a:lnSpc>
                <a:spcPct val="90000"/>
              </a:lnSpc>
              <a:buNone/>
            </a:pPr>
            <a:r>
              <a:rPr lang="en-US" altLang="zh-TW" sz="1800" b="1">
                <a:effectLst>
                  <a:outerShdw blurRad="38100" dist="38100" dir="2700000">
                    <a:srgbClr val="C0C0C0"/>
                  </a:outerShdw>
                </a:effectLst>
                <a:latin typeface="Verdana" panose="020B0604030504040204" pitchFamily="34" charset="0"/>
              </a:rPr>
              <a:t>	                          </a:t>
            </a:r>
            <a:endParaRPr lang="en-US" altLang="zh-TW" sz="1800" b="1">
              <a:effectLst>
                <a:outerShdw blurRad="38100" dist="38100" dir="2700000">
                  <a:srgbClr val="C0C0C0"/>
                </a:outerShdw>
              </a:effectLst>
              <a:latin typeface="Verdana" panose="020B0604030504040204" pitchFamily="34" charset="0"/>
            </a:endParaRPr>
          </a:p>
          <a:p>
            <a:pPr lvl="0">
              <a:lnSpc>
                <a:spcPct val="90000"/>
              </a:lnSpc>
              <a:buNone/>
            </a:pPr>
            <a:endParaRPr lang="en-US" altLang="zh-TW" sz="1800" b="1">
              <a:effectLst>
                <a:outerShdw blurRad="38100" dist="38100" dir="2700000">
                  <a:srgbClr val="C0C0C0"/>
                </a:outerShdw>
              </a:effectLst>
              <a:latin typeface="Verdana" panose="020B0604030504040204" pitchFamily="34" charset="0"/>
            </a:endParaRPr>
          </a:p>
          <a:p>
            <a:pPr lvl="0">
              <a:lnSpc>
                <a:spcPct val="90000"/>
              </a:lnSpc>
              <a:buNone/>
            </a:pPr>
            <a:endParaRPr lang="zh-TW" altLang="en-US" sz="2800" b="1">
              <a:solidFill>
                <a:schemeClr val="tx2"/>
              </a:solidFill>
              <a:effectLst>
                <a:outerShdw blurRad="38100" dist="38100" dir="2700000">
                  <a:srgbClr val="C0C0C0"/>
                </a:outerShdw>
              </a:effectLst>
              <a:latin typeface="Verdana" panose="020B0604030504040204" pitchFamily="34" charset="0"/>
              <a:ea typeface="華康簡楷" pitchFamily="65" charset="-120"/>
            </a:endParaRPr>
          </a:p>
        </p:txBody>
      </p:sp>
      <p:sp>
        <p:nvSpPr>
          <p:cNvPr id="24601" name="文本框 24600"/>
          <p:cNvSpPr txBox="1"/>
          <p:nvPr/>
        </p:nvSpPr>
        <p:spPr>
          <a:xfrm>
            <a:off x="3581400" y="3887470"/>
            <a:ext cx="1524000" cy="519113"/>
          </a:xfrm>
          <a:prstGeom prst="rect">
            <a:avLst/>
          </a:prstGeom>
          <a:noFill/>
          <a:ln w="12700">
            <a:noFill/>
          </a:ln>
          <a:effectLst>
            <a:outerShdw dist="35921" dir="2699999" sy="50000" rotWithShape="0">
              <a:schemeClr val="bg2"/>
            </a:outerShdw>
          </a:effectLst>
        </p:spPr>
        <p:txBody>
          <a:bodyPr>
            <a:spAutoFit/>
          </a:bodyPr>
          <a:p>
            <a:pPr algn="l"/>
            <a:r>
              <a:rPr lang="zh-CN" altLang="en-US" sz="2800" b="1" dirty="0">
                <a:solidFill>
                  <a:schemeClr val="accent2"/>
                </a:solidFill>
                <a:latin typeface="Tahoma" panose="020B0604030504040204" pitchFamily="34" charset="0"/>
                <a:ea typeface="黑体" panose="02010609060101010101" pitchFamily="2" charset="-122"/>
              </a:rPr>
              <a:t>红水晶</a:t>
            </a:r>
            <a:endParaRPr lang="zh-CN" altLang="en-US" sz="2800" b="1" dirty="0">
              <a:solidFill>
                <a:schemeClr val="accent2"/>
              </a:solidFill>
              <a:latin typeface="Tahoma" panose="020B0604030504040204" pitchFamily="34" charset="0"/>
              <a:ea typeface="黑体" panose="02010609060101010101" pitchFamily="2" charset="-122"/>
            </a:endParaRPr>
          </a:p>
        </p:txBody>
      </p:sp>
      <p:pic>
        <p:nvPicPr>
          <p:cNvPr id="47109" name="图片 47108" descr="Img244182087"/>
          <p:cNvPicPr>
            <a:picLocks noChangeAspect="1"/>
          </p:cNvPicPr>
          <p:nvPr/>
        </p:nvPicPr>
        <p:blipFill>
          <a:blip r:embed="rId3"/>
          <a:stretch>
            <a:fillRect/>
          </a:stretch>
        </p:blipFill>
        <p:spPr>
          <a:xfrm>
            <a:off x="524510" y="187325"/>
            <a:ext cx="1329690" cy="1141095"/>
          </a:xfrm>
          <a:prstGeom prst="rect">
            <a:avLst/>
          </a:prstGeom>
          <a:noFill/>
          <a:ln w="9525">
            <a:noFill/>
          </a:ln>
        </p:spPr>
      </p:pic>
      <p:pic>
        <p:nvPicPr>
          <p:cNvPr id="4" name="图片 3" descr="图片1"/>
          <p:cNvPicPr>
            <a:picLocks noChangeAspect="1"/>
          </p:cNvPicPr>
          <p:nvPr/>
        </p:nvPicPr>
        <p:blipFill>
          <a:blip r:embed="rId4"/>
          <a:stretch>
            <a:fillRect/>
          </a:stretch>
        </p:blipFill>
        <p:spPr>
          <a:xfrm>
            <a:off x="-6350" y="6113780"/>
            <a:ext cx="9156700" cy="790575"/>
          </a:xfrm>
          <a:prstGeom prst="rect">
            <a:avLst/>
          </a:prstGeom>
        </p:spPr>
      </p:pic>
    </p:spTree>
  </p:cSld>
  <p:clrMapOvr>
    <a:masterClrMapping/>
  </p:clrMapOvr>
  <p:transition advTm="15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500" fill="hold"/>
                                        <p:tgtEl>
                                          <p:spTgt spid="24580"/>
                                        </p:tgtEl>
                                        <p:attrNameLst>
                                          <p:attrName>ppt_x</p:attrName>
                                        </p:attrNameLst>
                                      </p:cBhvr>
                                      <p:tavLst>
                                        <p:tav tm="0">
                                          <p:val>
                                            <p:strVal val="0-#ppt_w/2"/>
                                          </p:val>
                                        </p:tav>
                                        <p:tav tm="100000">
                                          <p:val>
                                            <p:strVal val="#ppt_x"/>
                                          </p:val>
                                        </p:tav>
                                      </p:tavLst>
                                    </p:anim>
                                    <p:anim calcmode="lin" valueType="num">
                                      <p:cBhvr additive="base">
                                        <p:cTn id="8" dur="500" fill="hold"/>
                                        <p:tgtEl>
                                          <p:spTgt spid="2458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4596"/>
                                        </p:tgtEl>
                                        <p:attrNameLst>
                                          <p:attrName>style.visibility</p:attrName>
                                        </p:attrNameLst>
                                      </p:cBhvr>
                                      <p:to>
                                        <p:strVal val="visible"/>
                                      </p:to>
                                    </p:set>
                                    <p:anim calcmode="lin" valueType="num">
                                      <p:cBhvr additive="base">
                                        <p:cTn id="13" dur="500" fill="hold"/>
                                        <p:tgtEl>
                                          <p:spTgt spid="24596"/>
                                        </p:tgtEl>
                                        <p:attrNameLst>
                                          <p:attrName>ppt_x</p:attrName>
                                        </p:attrNameLst>
                                      </p:cBhvr>
                                      <p:tavLst>
                                        <p:tav tm="0">
                                          <p:val>
                                            <p:strVal val="0-#ppt_w/2"/>
                                          </p:val>
                                        </p:tav>
                                        <p:tav tm="100000">
                                          <p:val>
                                            <p:strVal val="#ppt_x"/>
                                          </p:val>
                                        </p:tav>
                                      </p:tavLst>
                                    </p:anim>
                                    <p:anim calcmode="lin" valueType="num">
                                      <p:cBhvr additive="base">
                                        <p:cTn id="14" dur="500" fill="hold"/>
                                        <p:tgtEl>
                                          <p:spTgt spid="2459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99">
                                            <p:txEl>
                                              <p:charRg st="0" end="29"/>
                                            </p:txEl>
                                          </p:spTgt>
                                        </p:tgtEl>
                                        <p:attrNameLst>
                                          <p:attrName>style.visibility</p:attrName>
                                        </p:attrNameLst>
                                      </p:cBhvr>
                                      <p:to>
                                        <p:strVal val="visible"/>
                                      </p:to>
                                    </p:set>
                                    <p:anim calcmode="lin" valueType="num">
                                      <p:cBhvr additive="base">
                                        <p:cTn id="19" dur="500" fill="hold"/>
                                        <p:tgtEl>
                                          <p:spTgt spid="24599">
                                            <p:txEl>
                                              <p:charRg st="0" end="29"/>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4599">
                                            <p:txEl>
                                              <p:charRg st="0" end="29"/>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99">
                                            <p:txEl>
                                              <p:charRg st="32" end="91"/>
                                            </p:txEl>
                                          </p:spTgt>
                                        </p:tgtEl>
                                        <p:attrNameLst>
                                          <p:attrName>style.visibility</p:attrName>
                                        </p:attrNameLst>
                                      </p:cBhvr>
                                      <p:to>
                                        <p:strVal val="visible"/>
                                      </p:to>
                                    </p:set>
                                    <p:anim calcmode="lin" valueType="num">
                                      <p:cBhvr additive="base">
                                        <p:cTn id="25" dur="500" fill="hold"/>
                                        <p:tgtEl>
                                          <p:spTgt spid="24599">
                                            <p:txEl>
                                              <p:charRg st="32" end="9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4599">
                                            <p:txEl>
                                              <p:charRg st="32" end="91"/>
                                            </p:txEl>
                                          </p:spTgt>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24595"/>
                                        </p:tgtEl>
                                        <p:attrNameLst>
                                          <p:attrName>style.visibility</p:attrName>
                                        </p:attrNameLst>
                                      </p:cBhvr>
                                      <p:to>
                                        <p:strVal val="visible"/>
                                      </p:to>
                                    </p:set>
                                    <p:animEffect transition="in" filter="wipe(down)">
                                      <p:cBhvr>
                                        <p:cTn id="30" dur="2000"/>
                                        <p:tgtEl>
                                          <p:spTgt spid="24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5538" name="组合 65537"/>
          <p:cNvGrpSpPr/>
          <p:nvPr/>
        </p:nvGrpSpPr>
        <p:grpSpPr>
          <a:xfrm>
            <a:off x="-228600" y="0"/>
            <a:ext cx="9170988" cy="6858000"/>
            <a:chOff x="-17" y="0"/>
            <a:chExt cx="5777" cy="4320"/>
          </a:xfrm>
        </p:grpSpPr>
        <p:sp>
          <p:nvSpPr>
            <p:cNvPr id="65539" name="矩形 65538"/>
            <p:cNvSpPr/>
            <p:nvPr/>
          </p:nvSpPr>
          <p:spPr>
            <a:xfrm>
              <a:off x="0" y="0"/>
              <a:ext cx="5760" cy="4320"/>
            </a:xfrm>
            <a:prstGeom prst="rect">
              <a:avLst/>
            </a:prstGeom>
            <a:solidFill>
              <a:schemeClr val="bg1"/>
            </a:solidFill>
            <a:ln w="9525">
              <a:noFill/>
            </a:ln>
          </p:spPr>
          <p:txBody>
            <a:bodyPr/>
            <a:p>
              <a:endParaRPr lang="zh-CN" altLang="en-US"/>
            </a:p>
          </p:txBody>
        </p:sp>
        <p:sp>
          <p:nvSpPr>
            <p:cNvPr id="65540" name="矩形 65539"/>
            <p:cNvSpPr/>
            <p:nvPr/>
          </p:nvSpPr>
          <p:spPr>
            <a:xfrm>
              <a:off x="0" y="0"/>
              <a:ext cx="1008" cy="4320"/>
            </a:xfrm>
            <a:prstGeom prst="rect">
              <a:avLst/>
            </a:prstGeom>
            <a:solidFill>
              <a:schemeClr val="bg1"/>
            </a:solidFill>
            <a:ln w="9525">
              <a:noFill/>
            </a:ln>
          </p:spPr>
          <p:txBody>
            <a:bodyPr wrap="none" anchor="ctr"/>
            <a:p>
              <a:pPr>
                <a:buClr>
                  <a:schemeClr val="bg1"/>
                </a:buClr>
              </a:pPr>
              <a:endParaRPr sz="2400" dirty="0">
                <a:solidFill>
                  <a:schemeClr val="tx1"/>
                </a:solidFill>
                <a:latin typeface="Times New Roman" panose="02020603050405020304" pitchFamily="18" charset="0"/>
              </a:endParaRPr>
            </a:p>
          </p:txBody>
        </p:sp>
        <p:sp>
          <p:nvSpPr>
            <p:cNvPr id="65541" name="文本框 65540"/>
            <p:cNvSpPr txBox="1"/>
            <p:nvPr/>
          </p:nvSpPr>
          <p:spPr>
            <a:xfrm rot="10800000">
              <a:off x="-17" y="3996"/>
              <a:ext cx="423" cy="58"/>
            </a:xfrm>
            <a:prstGeom prst="rect">
              <a:avLst/>
            </a:prstGeom>
            <a:solidFill>
              <a:schemeClr val="bg1"/>
            </a:solidFill>
            <a:ln w="9525">
              <a:noFill/>
            </a:ln>
          </p:spPr>
          <p:txBody>
            <a:bodyPr rot="10800000" vert="eaVert" wrap="none" anchor="t">
              <a:spAutoFit/>
            </a:bodyPr>
            <a:p>
              <a:pPr algn="l">
                <a:buClr>
                  <a:schemeClr val="bg1"/>
                </a:buClr>
              </a:pPr>
              <a:endParaRPr sz="3200" b="1" dirty="0">
                <a:solidFill>
                  <a:srgbClr val="FFFF00"/>
                </a:solidFill>
                <a:effectLst>
                  <a:outerShdw blurRad="38100" dist="38100" dir="2700000">
                    <a:srgbClr val="C0C0C0"/>
                  </a:outerShdw>
                </a:effectLst>
                <a:latin typeface="Times New Roman" panose="02020603050405020304" pitchFamily="18" charset="0"/>
              </a:endParaRPr>
            </a:p>
          </p:txBody>
        </p:sp>
        <p:sp>
          <p:nvSpPr>
            <p:cNvPr id="65542" name="文本框 65541"/>
            <p:cNvSpPr txBox="1"/>
            <p:nvPr/>
          </p:nvSpPr>
          <p:spPr>
            <a:xfrm>
              <a:off x="336" y="1056"/>
              <a:ext cx="634" cy="2928"/>
            </a:xfrm>
            <a:prstGeom prst="rect">
              <a:avLst/>
            </a:prstGeom>
            <a:solidFill>
              <a:schemeClr val="bg1"/>
            </a:solidFill>
            <a:ln w="9525">
              <a:noFill/>
            </a:ln>
          </p:spPr>
          <p:txBody>
            <a:bodyPr vert="eaVert">
              <a:spAutoFit/>
            </a:bodyPr>
            <a:p>
              <a:pPr algn="dist">
                <a:buClr>
                  <a:schemeClr val="bg1"/>
                </a:buClr>
              </a:pPr>
              <a:endParaRPr sz="5400" b="1" dirty="0">
                <a:solidFill>
                  <a:srgbClr val="FFFF00"/>
                </a:solidFill>
                <a:effectLst>
                  <a:outerShdw blurRad="38100" dist="38100" dir="2700000">
                    <a:srgbClr val="C0C0C0"/>
                  </a:outerShdw>
                </a:effectLst>
                <a:latin typeface="Times New Roman" panose="02020603050405020304" pitchFamily="18" charset="0"/>
                <a:ea typeface="华文行楷" panose="02010800040101010101" pitchFamily="2" charset="-122"/>
              </a:endParaRPr>
            </a:p>
          </p:txBody>
        </p:sp>
      </p:grpSp>
      <p:sp>
        <p:nvSpPr>
          <p:cNvPr id="65544" name="文本框 65543"/>
          <p:cNvSpPr txBox="1"/>
          <p:nvPr/>
        </p:nvSpPr>
        <p:spPr>
          <a:xfrm>
            <a:off x="5943600" y="1219200"/>
            <a:ext cx="2667000" cy="457200"/>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en-US" altLang="zh-CN" sz="2400" dirty="0">
                <a:solidFill>
                  <a:schemeClr val="bg1"/>
                </a:solidFill>
                <a:latin typeface="Times New Roman" panose="02020603050405020304" pitchFamily="18" charset="0"/>
              </a:rPr>
              <a:t>        </a:t>
            </a:r>
            <a:endParaRPr lang="en-US" altLang="zh-CN" sz="2400">
              <a:solidFill>
                <a:schemeClr val="bg1"/>
              </a:solidFill>
              <a:latin typeface="Times New Roman" panose="02020603050405020304" pitchFamily="18" charset="0"/>
              <a:ea typeface="隶书" panose="02010509060101010101" pitchFamily="49" charset="-122"/>
            </a:endParaRPr>
          </a:p>
        </p:txBody>
      </p:sp>
      <p:sp>
        <p:nvSpPr>
          <p:cNvPr id="65545" name="矩形 65544"/>
          <p:cNvSpPr/>
          <p:nvPr/>
        </p:nvSpPr>
        <p:spPr>
          <a:xfrm>
            <a:off x="2438400" y="457200"/>
            <a:ext cx="4572000" cy="706755"/>
          </a:xfrm>
          <a:prstGeom prst="rect">
            <a:avLst/>
          </a:prstGeom>
          <a:noFill/>
          <a:ln w="12700">
            <a:noFill/>
          </a:ln>
          <a:effectLst>
            <a:outerShdw dist="35921" dir="2699999" sy="50000" rotWithShape="0">
              <a:srgbClr val="875B0D"/>
            </a:outerShdw>
          </a:effectLst>
        </p:spPr>
        <p:txBody>
          <a:bodyPr>
            <a:spAutoFit/>
          </a:bodyPr>
          <a:p>
            <a:pPr algn="l"/>
            <a:r>
              <a:rPr lang="zh-CN" altLang="en-US" sz="4000" b="1" dirty="0">
                <a:solidFill>
                  <a:srgbClr val="CE1400"/>
                </a:solidFill>
                <a:latin typeface="Times New Roman" panose="02020603050405020304" pitchFamily="18" charset="0"/>
                <a:ea typeface="隶书" panose="02010509060101010101" pitchFamily="49" charset="-122"/>
              </a:rPr>
              <a:t>标志的起源与发展</a:t>
            </a:r>
            <a:endParaRPr lang="zh-CN" altLang="en-US" sz="4000" b="1" dirty="0">
              <a:solidFill>
                <a:srgbClr val="CE1400"/>
              </a:solidFill>
              <a:latin typeface="Times New Roman" panose="02020603050405020304" pitchFamily="18" charset="0"/>
              <a:ea typeface="隶书" panose="02010509060101010101" pitchFamily="49" charset="-122"/>
            </a:endParaRPr>
          </a:p>
        </p:txBody>
      </p:sp>
      <p:sp>
        <p:nvSpPr>
          <p:cNvPr id="65546" name="矩形 65545"/>
          <p:cNvSpPr/>
          <p:nvPr/>
        </p:nvSpPr>
        <p:spPr>
          <a:xfrm>
            <a:off x="762000" y="1600200"/>
            <a:ext cx="4305300" cy="4232275"/>
          </a:xfrm>
          <a:prstGeom prst="rect">
            <a:avLst/>
          </a:prstGeom>
          <a:noFill/>
          <a:ln w="12700">
            <a:noFill/>
          </a:ln>
          <a:effectLst>
            <a:outerShdw dist="35921" dir="2699999" sy="50000" rotWithShape="0">
              <a:srgbClr val="875B0D"/>
            </a:outerShdw>
          </a:effectLst>
        </p:spPr>
        <p:txBody>
          <a:bodyPr>
            <a:spAutoFit/>
          </a:bodyPr>
          <a:p>
            <a:pPr algn="l">
              <a:spcBef>
                <a:spcPct val="50000"/>
              </a:spcBef>
              <a:buClr>
                <a:schemeClr val="bg1"/>
              </a:buClr>
            </a:pPr>
            <a:r>
              <a:rPr lang="zh-TW" altLang="en-US" sz="3200" b="1" dirty="0">
                <a:solidFill>
                  <a:srgbClr val="FF0000"/>
                </a:solidFill>
                <a:latin typeface="Times New Roman" panose="02020603050405020304" pitchFamily="18" charset="0"/>
                <a:ea typeface="金梅簡体中黑字形" pitchFamily="49" charset="-120"/>
              </a:rPr>
              <a:t>1863</a:t>
            </a:r>
            <a:endParaRPr lang="zh-TW" altLang="en-US" sz="3200" b="1" dirty="0">
              <a:solidFill>
                <a:srgbClr val="FF0000"/>
              </a:solidFill>
              <a:latin typeface="Times New Roman" panose="02020603050405020304" pitchFamily="18" charset="0"/>
              <a:ea typeface="金梅簡体中黑字形" pitchFamily="49" charset="-120"/>
            </a:endParaRPr>
          </a:p>
          <a:p>
            <a:pPr algn="l">
              <a:spcBef>
                <a:spcPct val="50000"/>
              </a:spcBef>
              <a:buClr>
                <a:schemeClr val="bg1"/>
              </a:buClr>
            </a:pPr>
            <a:r>
              <a:rPr lang="zh-CN" altLang="en-US" sz="2400" b="1" dirty="0">
                <a:solidFill>
                  <a:schemeClr val="bg1"/>
                </a:solidFill>
                <a:latin typeface="Times New Roman" panose="02020603050405020304" pitchFamily="18" charset="0"/>
              </a:rPr>
              <a:t>　　</a:t>
            </a:r>
            <a:r>
              <a:rPr lang="zh-CN" altLang="en-US" sz="2400" b="1" dirty="0">
                <a:solidFill>
                  <a:schemeClr val="accent2"/>
                </a:solidFill>
                <a:latin typeface="Times New Roman" panose="02020603050405020304" pitchFamily="18" charset="0"/>
              </a:rPr>
              <a:t>日内瓦国际会议决定采用白底红十字作为救护人员的保护性标</a:t>
            </a:r>
            <a:r>
              <a:rPr lang="zh-CN" altLang="en-US" sz="2400" b="1" dirty="0">
                <a:solidFill>
                  <a:schemeClr val="bg1"/>
                </a:solidFill>
                <a:latin typeface="Times New Roman" panose="02020603050405020304" pitchFamily="18" charset="0"/>
              </a:rPr>
              <a:t>志</a:t>
            </a:r>
            <a:endParaRPr lang="zh-TW" altLang="en-US" sz="2400" b="1" dirty="0">
              <a:solidFill>
                <a:schemeClr val="bg1"/>
              </a:solidFill>
              <a:latin typeface="Times New Roman" panose="02020603050405020304" pitchFamily="18" charset="0"/>
              <a:ea typeface="金梅簡体中黑字形" pitchFamily="49" charset="-120"/>
            </a:endParaRPr>
          </a:p>
          <a:p>
            <a:pPr algn="l">
              <a:spcBef>
                <a:spcPct val="50000"/>
              </a:spcBef>
              <a:buClr>
                <a:schemeClr val="bg1"/>
              </a:buClr>
            </a:pPr>
            <a:r>
              <a:rPr lang="zh-TW" altLang="en-US" sz="3200" b="1" dirty="0">
                <a:solidFill>
                  <a:srgbClr val="FF0000"/>
                </a:solidFill>
                <a:latin typeface="Times New Roman" panose="02020603050405020304" pitchFamily="18" charset="0"/>
                <a:ea typeface="金梅簡体中黑字形" pitchFamily="49" charset="-120"/>
              </a:rPr>
              <a:t>1864</a:t>
            </a:r>
            <a:endParaRPr lang="zh-TW" altLang="en-US" sz="3200" b="1" dirty="0">
              <a:solidFill>
                <a:srgbClr val="FF0000"/>
              </a:solidFill>
              <a:latin typeface="Times New Roman" panose="02020603050405020304" pitchFamily="18" charset="0"/>
              <a:ea typeface="金梅簡体中黑字形" pitchFamily="49" charset="-120"/>
            </a:endParaRPr>
          </a:p>
          <a:p>
            <a:pPr algn="l">
              <a:spcBef>
                <a:spcPct val="50000"/>
              </a:spcBef>
              <a:buClr>
                <a:schemeClr val="bg1"/>
              </a:buClr>
            </a:pPr>
            <a:r>
              <a:rPr lang="zh-CN" altLang="en-US" sz="2400" b="1" dirty="0">
                <a:solidFill>
                  <a:schemeClr val="bg1"/>
                </a:solidFill>
                <a:latin typeface="Times New Roman" panose="02020603050405020304" pitchFamily="18" charset="0"/>
              </a:rPr>
              <a:t>　</a:t>
            </a:r>
            <a:r>
              <a:rPr lang="zh-CN" altLang="en-US" sz="2400" b="1" dirty="0">
                <a:solidFill>
                  <a:schemeClr val="accent2"/>
                </a:solidFill>
                <a:latin typeface="Times New Roman" panose="02020603050405020304" pitchFamily="18" charset="0"/>
              </a:rPr>
              <a:t>　日内瓦外交会议签署第一部日内瓦公约，规定使用白底红十字标志的旗帜和臂章以区别军队医院和医务人员</a:t>
            </a:r>
            <a:endParaRPr lang="zh-TW" altLang="en-US" sz="2400" b="1">
              <a:solidFill>
                <a:schemeClr val="accent2"/>
              </a:solidFill>
              <a:latin typeface="Times New Roman" panose="02020603050405020304" pitchFamily="18" charset="0"/>
            </a:endParaRPr>
          </a:p>
        </p:txBody>
      </p:sp>
      <p:grpSp>
        <p:nvGrpSpPr>
          <p:cNvPr id="65547" name="组合 65546"/>
          <p:cNvGrpSpPr/>
          <p:nvPr/>
        </p:nvGrpSpPr>
        <p:grpSpPr>
          <a:xfrm>
            <a:off x="4643438" y="1268413"/>
            <a:ext cx="4305300" cy="4238625"/>
            <a:chOff x="2332" y="672"/>
            <a:chExt cx="3428" cy="3648"/>
          </a:xfrm>
        </p:grpSpPr>
        <p:pic>
          <p:nvPicPr>
            <p:cNvPr id="65548" name="图片 65547"/>
            <p:cNvPicPr>
              <a:picLocks noChangeAspect="1"/>
            </p:cNvPicPr>
            <p:nvPr/>
          </p:nvPicPr>
          <p:blipFill>
            <a:blip r:embed="rId1"/>
            <a:stretch>
              <a:fillRect/>
            </a:stretch>
          </p:blipFill>
          <p:spPr>
            <a:xfrm>
              <a:off x="3193" y="672"/>
              <a:ext cx="2567" cy="3648"/>
            </a:xfrm>
            <a:prstGeom prst="rect">
              <a:avLst/>
            </a:prstGeom>
            <a:noFill/>
            <a:ln w="9525">
              <a:noFill/>
            </a:ln>
          </p:spPr>
        </p:pic>
        <p:sp>
          <p:nvSpPr>
            <p:cNvPr id="65549" name="右箭头 65548"/>
            <p:cNvSpPr/>
            <p:nvPr/>
          </p:nvSpPr>
          <p:spPr>
            <a:xfrm>
              <a:off x="2332" y="862"/>
              <a:ext cx="1077" cy="604"/>
            </a:xfrm>
            <a:prstGeom prst="rightArrow">
              <a:avLst>
                <a:gd name="adj1" fmla="val 50000"/>
                <a:gd name="adj2" fmla="val 44577"/>
              </a:avLst>
            </a:prstGeom>
            <a:solidFill>
              <a:srgbClr val="FF0066"/>
            </a:solidFill>
            <a:ln w="9525">
              <a:noFill/>
            </a:ln>
          </p:spPr>
          <p:txBody>
            <a:bodyPr wrap="none" anchor="ctr">
              <a:spAutoFit/>
            </a:bodyPr>
            <a:p>
              <a:pPr>
                <a:spcBef>
                  <a:spcPct val="50000"/>
                </a:spcBef>
                <a:buClr>
                  <a:schemeClr val="bg1"/>
                </a:buClr>
              </a:pPr>
              <a:r>
                <a:rPr lang="zh-CN" altLang="en-US" sz="2000" b="1" dirty="0">
                  <a:latin typeface="Arial" panose="020B0604020202020204" pitchFamily="34" charset="0"/>
                </a:rPr>
                <a:t>瑞士国旗</a:t>
              </a:r>
              <a:endParaRPr lang="zh-CN" altLang="zh-CN" sz="2000">
                <a:solidFill>
                  <a:srgbClr val="FFFF00"/>
                </a:solidFill>
                <a:latin typeface="Arial" panose="020B0604020202020204" pitchFamily="34" charset="0"/>
              </a:endParaRPr>
            </a:p>
          </p:txBody>
        </p:sp>
      </p:grpSp>
      <p:pic>
        <p:nvPicPr>
          <p:cNvPr id="4" name="图片 3" descr="图片1"/>
          <p:cNvPicPr>
            <a:picLocks noChangeAspect="1"/>
          </p:cNvPicPr>
          <p:nvPr/>
        </p:nvPicPr>
        <p:blipFill>
          <a:blip r:embed="rId2"/>
          <a:stretch>
            <a:fillRect/>
          </a:stretch>
        </p:blipFill>
        <p:spPr>
          <a:xfrm>
            <a:off x="-82550" y="6079490"/>
            <a:ext cx="9156700" cy="790575"/>
          </a:xfrm>
          <a:prstGeom prst="rect">
            <a:avLst/>
          </a:prstGeom>
        </p:spPr>
      </p:pic>
      <p:pic>
        <p:nvPicPr>
          <p:cNvPr id="47109" name="图片 47108" descr="Img244182087"/>
          <p:cNvPicPr>
            <a:picLocks noChangeAspect="1"/>
          </p:cNvPicPr>
          <p:nvPr/>
        </p:nvPicPr>
        <p:blipFill>
          <a:blip r:embed="rId3"/>
          <a:stretch>
            <a:fillRect/>
          </a:stretch>
        </p:blipFill>
        <p:spPr>
          <a:xfrm>
            <a:off x="288290" y="318135"/>
            <a:ext cx="1050290" cy="901065"/>
          </a:xfrm>
          <a:prstGeom prst="rect">
            <a:avLst/>
          </a:prstGeom>
          <a:noFill/>
          <a:ln w="9525">
            <a:noFill/>
          </a:ln>
        </p:spPr>
      </p:pic>
    </p:spTree>
  </p:cSld>
  <p:clrMapOvr>
    <a:masterClrMapping/>
  </p:clrMapOvr>
  <p:transition advTm="1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2000"/>
                                  </p:stCondLst>
                                  <p:childTnLst>
                                    <p:set>
                                      <p:cBhvr>
                                        <p:cTn id="6" dur="1" fill="hold">
                                          <p:stCondLst>
                                            <p:cond delay="0"/>
                                          </p:stCondLst>
                                        </p:cTn>
                                        <p:tgtEl>
                                          <p:spTgt spid="65544">
                                            <p:txEl>
                                              <p:charRg st="4294967295" end="4294967295"/>
                                            </p:txEl>
                                          </p:spTgt>
                                        </p:tgtEl>
                                        <p:attrNameLst>
                                          <p:attrName>style.visibility</p:attrName>
                                        </p:attrNameLst>
                                      </p:cBhvr>
                                      <p:to>
                                        <p:strVal val="visible"/>
                                      </p:to>
                                    </p:set>
                                    <p:animEffect transition="in" filter="checkerboard(across)">
                                      <p:cBhvr>
                                        <p:cTn id="7" dur="500"/>
                                        <p:tgtEl>
                                          <p:spTgt spid="65544">
                                            <p:txEl>
                                              <p:charRg st="4294967295" end="4294967295"/>
                                            </p:txEl>
                                          </p:spTgt>
                                        </p:tgtEl>
                                      </p:cBhvr>
                                    </p:animEffect>
                                  </p:childTnLst>
                                </p:cTn>
                              </p:par>
                            </p:childTnLst>
                          </p:cTn>
                        </p:par>
                        <p:par>
                          <p:cTn id="8" fill="hold">
                            <p:stCondLst>
                              <p:cond delay="2500"/>
                            </p:stCondLst>
                            <p:childTnLst>
                              <p:par>
                                <p:cTn id="9" presetID="5" presetClass="entr" presetSubtype="10" fill="hold" grpId="0" nodeType="afterEffect">
                                  <p:stCondLst>
                                    <p:cond delay="2000"/>
                                  </p:stCondLst>
                                  <p:childTnLst>
                                    <p:set>
                                      <p:cBhvr>
                                        <p:cTn id="10" dur="1" fill="hold">
                                          <p:stCondLst>
                                            <p:cond delay="0"/>
                                          </p:stCondLst>
                                        </p:cTn>
                                        <p:tgtEl>
                                          <p:spTgt spid="65544">
                                            <p:txEl>
                                              <p:charRg st="0" end="9"/>
                                            </p:txEl>
                                          </p:spTgt>
                                        </p:tgtEl>
                                        <p:attrNameLst>
                                          <p:attrName>style.visibility</p:attrName>
                                        </p:attrNameLst>
                                      </p:cBhvr>
                                      <p:to>
                                        <p:strVal val="visible"/>
                                      </p:to>
                                    </p:set>
                                    <p:animEffect transition="in" filter="checkerboard(across)">
                                      <p:cBhvr>
                                        <p:cTn id="11" dur="500"/>
                                        <p:tgtEl>
                                          <p:spTgt spid="65544">
                                            <p:txEl>
                                              <p:charRg st="0" end="9"/>
                                            </p:txEl>
                                          </p:spTgt>
                                        </p:tgtEl>
                                      </p:cBhvr>
                                    </p:animEffect>
                                  </p:childTnLst>
                                </p:cTn>
                              </p:par>
                            </p:childTnLst>
                          </p:cTn>
                        </p:par>
                        <p:par>
                          <p:cTn id="12" fill="hold">
                            <p:stCondLst>
                              <p:cond delay="5000"/>
                            </p:stCondLst>
                            <p:childTnLst>
                              <p:par>
                                <p:cTn id="13" presetID="17" presetClass="entr" presetSubtype="10" fill="hold" nodeType="afterEffect">
                                  <p:stCondLst>
                                    <p:cond delay="0"/>
                                  </p:stCondLst>
                                  <p:childTnLst>
                                    <p:set>
                                      <p:cBhvr>
                                        <p:cTn id="14" dur="1" fill="hold">
                                          <p:stCondLst>
                                            <p:cond delay="0"/>
                                          </p:stCondLst>
                                        </p:cTn>
                                        <p:tgtEl>
                                          <p:spTgt spid="65547"/>
                                        </p:tgtEl>
                                        <p:attrNameLst>
                                          <p:attrName>style.visibility</p:attrName>
                                        </p:attrNameLst>
                                      </p:cBhvr>
                                      <p:to>
                                        <p:strVal val="visible"/>
                                      </p:to>
                                    </p:set>
                                    <p:anim calcmode="lin" valueType="num">
                                      <p:cBhvr>
                                        <p:cTn id="15" dur="500" fill="hold"/>
                                        <p:tgtEl>
                                          <p:spTgt spid="65547"/>
                                        </p:tgtEl>
                                        <p:attrNameLst>
                                          <p:attrName>ppt_w</p:attrName>
                                        </p:attrNameLst>
                                      </p:cBhvr>
                                      <p:tavLst>
                                        <p:tav tm="0">
                                          <p:val>
                                            <p:fltVal val="0.000000"/>
                                          </p:val>
                                        </p:tav>
                                        <p:tav tm="100000">
                                          <p:val>
                                            <p:strVal val="#ppt_w"/>
                                          </p:val>
                                        </p:tav>
                                      </p:tavLst>
                                    </p:anim>
                                    <p:anim calcmode="lin" valueType="num">
                                      <p:cBhvr>
                                        <p:cTn id="16" dur="500" fill="hold"/>
                                        <p:tgtEl>
                                          <p:spTgt spid="655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advAuto="100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8" name="文本框 66567"/>
          <p:cNvSpPr txBox="1"/>
          <p:nvPr/>
        </p:nvSpPr>
        <p:spPr>
          <a:xfrm>
            <a:off x="5943600" y="1219200"/>
            <a:ext cx="2667000" cy="457200"/>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en-US" altLang="zh-CN" sz="2400" dirty="0">
                <a:solidFill>
                  <a:schemeClr val="bg1"/>
                </a:solidFill>
                <a:latin typeface="Times New Roman" panose="02020603050405020304" pitchFamily="18" charset="0"/>
              </a:rPr>
              <a:t>        </a:t>
            </a:r>
            <a:endParaRPr lang="en-US" altLang="zh-CN" sz="2400">
              <a:solidFill>
                <a:schemeClr val="bg1"/>
              </a:solidFill>
              <a:latin typeface="Times New Roman" panose="02020603050405020304" pitchFamily="18" charset="0"/>
              <a:ea typeface="隶书" panose="02010509060101010101" pitchFamily="49" charset="-122"/>
            </a:endParaRPr>
          </a:p>
        </p:txBody>
      </p:sp>
      <p:sp>
        <p:nvSpPr>
          <p:cNvPr id="66569" name="矩形 66568"/>
          <p:cNvSpPr/>
          <p:nvPr/>
        </p:nvSpPr>
        <p:spPr>
          <a:xfrm>
            <a:off x="411480" y="1690370"/>
            <a:ext cx="8320405" cy="4261485"/>
          </a:xfrm>
          <a:prstGeom prst="rect">
            <a:avLst/>
          </a:prstGeom>
          <a:noFill/>
          <a:ln w="12700">
            <a:noFill/>
          </a:ln>
          <a:effectLst>
            <a:outerShdw dist="35921" dir="2699999" sy="50000" rotWithShape="0">
              <a:srgbClr val="875B0D"/>
            </a:outerShdw>
          </a:effectLst>
        </p:spPr>
        <p:txBody>
          <a:bodyPr wrap="square">
            <a:spAutoFit/>
          </a:bodyPr>
          <a:p>
            <a:pPr algn="l">
              <a:lnSpc>
                <a:spcPct val="90000"/>
              </a:lnSpc>
              <a:spcBef>
                <a:spcPct val="50000"/>
              </a:spcBef>
              <a:buClr>
                <a:schemeClr val="bg1"/>
              </a:buClr>
            </a:pPr>
            <a:r>
              <a:rPr lang="zh-TW" altLang="en-US" sz="2400" b="1" dirty="0">
                <a:solidFill>
                  <a:srgbClr val="FF0000"/>
                </a:solidFill>
                <a:latin typeface="Times New Roman" panose="02020603050405020304" pitchFamily="18" charset="0"/>
                <a:ea typeface="金梅簡体中黑字形" pitchFamily="49" charset="-120"/>
              </a:rPr>
              <a:t>1876</a:t>
            </a:r>
            <a:r>
              <a:rPr lang="zh-CN" altLang="en-US" sz="2400" b="1" dirty="0">
                <a:solidFill>
                  <a:schemeClr val="accent2"/>
                </a:solidFill>
                <a:latin typeface="Times New Roman" panose="02020603050405020304" pitchFamily="18" charset="0"/>
                <a:ea typeface="金梅簡体中黑字形" pitchFamily="49" charset="-120"/>
              </a:rPr>
              <a:t>　</a:t>
            </a:r>
            <a:r>
              <a:rPr lang="zh-CN" altLang="en-US" sz="2400" b="1" dirty="0">
                <a:solidFill>
                  <a:schemeClr val="tx1"/>
                </a:solidFill>
                <a:latin typeface="Times New Roman" panose="02020603050405020304" pitchFamily="18" charset="0"/>
              </a:rPr>
              <a:t>土耳其与俄国交战时，白底红新　　　　　　　　　　　　　　      月标志首次被用作保护性标志</a:t>
            </a:r>
            <a:endParaRPr lang="zh-CN" altLang="en-US" sz="2400" b="1" dirty="0">
              <a:solidFill>
                <a:schemeClr val="tx1"/>
              </a:solidFill>
              <a:effectLst>
                <a:outerShdw blurRad="38100" dist="38100" dir="2700000">
                  <a:srgbClr val="C0C0C0"/>
                </a:outerShdw>
              </a:effectLst>
              <a:latin typeface="Times New Roman" panose="02020603050405020304" pitchFamily="18" charset="0"/>
              <a:ea typeface="金梅簡体中黑字形" pitchFamily="49" charset="-120"/>
            </a:endParaRPr>
          </a:p>
          <a:p>
            <a:pPr algn="l">
              <a:lnSpc>
                <a:spcPct val="80000"/>
              </a:lnSpc>
              <a:spcBef>
                <a:spcPct val="50000"/>
              </a:spcBef>
              <a:buClr>
                <a:schemeClr val="bg1"/>
              </a:buClr>
            </a:pPr>
            <a:r>
              <a:rPr lang="zh-TW" altLang="en-US" sz="2400" b="1" dirty="0">
                <a:solidFill>
                  <a:srgbClr val="FF0000"/>
                </a:solidFill>
                <a:latin typeface="Times New Roman" panose="02020603050405020304" pitchFamily="18" charset="0"/>
                <a:ea typeface="金梅簡体中黑字形" pitchFamily="49" charset="-120"/>
              </a:rPr>
              <a:t>1899</a:t>
            </a:r>
            <a:r>
              <a:rPr lang="zh-CN" altLang="en-US" sz="2400" b="1" dirty="0">
                <a:solidFill>
                  <a:schemeClr val="tx1"/>
                </a:solidFill>
                <a:latin typeface="Times New Roman" panose="02020603050405020304" pitchFamily="18" charset="0"/>
                <a:ea typeface="金梅簡体中黑字形" pitchFamily="49" charset="-120"/>
              </a:rPr>
              <a:t>　</a:t>
            </a:r>
            <a:r>
              <a:rPr lang="zh-CN" altLang="en-US" sz="2400" b="1" dirty="0">
                <a:solidFill>
                  <a:schemeClr val="tx1"/>
                </a:solidFill>
                <a:latin typeface="Times New Roman" panose="02020603050405020304" pitchFamily="18" charset="0"/>
              </a:rPr>
              <a:t>波斯国（现伊朗）提出使用红狮日</a:t>
            </a:r>
            <a:endParaRPr lang="zh-CN" altLang="en-US" sz="2400" b="1" dirty="0">
              <a:solidFill>
                <a:schemeClr val="tx1"/>
              </a:solidFill>
              <a:latin typeface="Times New Roman" panose="02020603050405020304" pitchFamily="18" charset="0"/>
            </a:endParaRPr>
          </a:p>
          <a:p>
            <a:pPr algn="l">
              <a:lnSpc>
                <a:spcPct val="80000"/>
              </a:lnSpc>
              <a:spcBef>
                <a:spcPct val="50000"/>
              </a:spcBef>
              <a:buClr>
                <a:schemeClr val="bg1"/>
              </a:buClr>
            </a:pPr>
            <a:r>
              <a:rPr lang="zh-CN" altLang="en-US" sz="2400" b="1" dirty="0">
                <a:solidFill>
                  <a:schemeClr val="tx1"/>
                </a:solidFill>
                <a:latin typeface="Times New Roman" panose="02020603050405020304" pitchFamily="18" charset="0"/>
              </a:rPr>
              <a:t>标志</a:t>
            </a:r>
            <a:endParaRPr lang="zh-CN" altLang="en-US" sz="2400" b="1" dirty="0">
              <a:solidFill>
                <a:schemeClr val="tx1"/>
              </a:solidFill>
              <a:latin typeface="Times New Roman" panose="02020603050405020304" pitchFamily="18" charset="0"/>
              <a:ea typeface="金梅簡体中黑字形" pitchFamily="49" charset="-120"/>
            </a:endParaRPr>
          </a:p>
          <a:p>
            <a:pPr algn="l">
              <a:lnSpc>
                <a:spcPct val="90000"/>
              </a:lnSpc>
              <a:spcBef>
                <a:spcPct val="50000"/>
              </a:spcBef>
              <a:buClr>
                <a:schemeClr val="bg1"/>
              </a:buClr>
            </a:pPr>
            <a:r>
              <a:rPr lang="zh-TW" altLang="en-US" sz="2400" b="1" dirty="0">
                <a:solidFill>
                  <a:srgbClr val="FF0000"/>
                </a:solidFill>
                <a:latin typeface="Times New Roman" panose="02020603050405020304" pitchFamily="18" charset="0"/>
                <a:ea typeface="金梅簡体中黑字形" pitchFamily="49" charset="-120"/>
              </a:rPr>
              <a:t>1929</a:t>
            </a:r>
            <a:r>
              <a:rPr lang="zh-CN" altLang="en-US" sz="2400" b="1" dirty="0">
                <a:solidFill>
                  <a:schemeClr val="tx1"/>
                </a:solidFill>
                <a:latin typeface="Times New Roman" panose="02020603050405020304" pitchFamily="18" charset="0"/>
                <a:ea typeface="金梅簡体中黑字形" pitchFamily="49" charset="-120"/>
              </a:rPr>
              <a:t>　</a:t>
            </a:r>
            <a:r>
              <a:rPr lang="zh-CN" altLang="en-US" sz="2400" b="1" dirty="0">
                <a:solidFill>
                  <a:schemeClr val="tx1"/>
                </a:solidFill>
                <a:latin typeface="Times New Roman" panose="02020603050405020304" pitchFamily="18" charset="0"/>
              </a:rPr>
              <a:t>日内瓦公约确认红新月及红狮日标志具有与红十字标志同等法律效力与地位</a:t>
            </a:r>
            <a:endParaRPr lang="zh-CN" altLang="en-US" sz="2400" b="1" dirty="0">
              <a:solidFill>
                <a:schemeClr val="tx1"/>
              </a:solidFill>
              <a:latin typeface="Times New Roman" panose="02020603050405020304" pitchFamily="18" charset="0"/>
            </a:endParaRPr>
          </a:p>
          <a:p>
            <a:pPr algn="l">
              <a:lnSpc>
                <a:spcPct val="90000"/>
              </a:lnSpc>
              <a:spcBef>
                <a:spcPct val="50000"/>
              </a:spcBef>
              <a:buClr>
                <a:schemeClr val="bg1"/>
              </a:buClr>
            </a:pPr>
            <a:r>
              <a:rPr lang="zh-TW" altLang="en-US" sz="2400" b="1" dirty="0">
                <a:solidFill>
                  <a:srgbClr val="FF0000"/>
                </a:solidFill>
                <a:latin typeface="Times New Roman" panose="02020603050405020304" pitchFamily="18" charset="0"/>
                <a:ea typeface="金梅簡体中黑字形" pitchFamily="49" charset="-120"/>
              </a:rPr>
              <a:t>1949</a:t>
            </a:r>
            <a:r>
              <a:rPr lang="zh-CN" altLang="en-US" sz="2400" b="1" dirty="0">
                <a:solidFill>
                  <a:schemeClr val="tx1"/>
                </a:solidFill>
                <a:latin typeface="Times New Roman" panose="02020603050405020304" pitchFamily="18" charset="0"/>
                <a:ea typeface="金梅簡体中黑字形" pitchFamily="49" charset="-120"/>
              </a:rPr>
              <a:t>　</a:t>
            </a:r>
            <a:r>
              <a:rPr lang="zh-CN" altLang="en-US" sz="2400" b="1" dirty="0">
                <a:solidFill>
                  <a:schemeClr val="tx1"/>
                </a:solidFill>
                <a:latin typeface="Times New Roman" panose="02020603050405020304" pitchFamily="18" charset="0"/>
              </a:rPr>
              <a:t>外交会议重申，红十字仍然是公认的标志， 禁止</a:t>
            </a:r>
            <a:r>
              <a:rPr lang="en-US" altLang="zh-CN" sz="2400" b="1" dirty="0">
                <a:solidFill>
                  <a:schemeClr val="tx1"/>
                </a:solidFill>
                <a:latin typeface="Times New Roman" panose="02020603050405020304" pitchFamily="18" charset="0"/>
              </a:rPr>
              <a:t>1949</a:t>
            </a:r>
            <a:r>
              <a:rPr lang="zh-CN" altLang="en-US" sz="2400" b="1" dirty="0">
                <a:solidFill>
                  <a:schemeClr val="tx1"/>
                </a:solidFill>
                <a:latin typeface="Times New Roman" panose="02020603050405020304" pitchFamily="18" charset="0"/>
              </a:rPr>
              <a:t>年以后其他国家再使用红新月及红狮日标志</a:t>
            </a:r>
            <a:endParaRPr lang="zh-CN" altLang="en-US" sz="2400" b="1" dirty="0">
              <a:solidFill>
                <a:schemeClr val="tx1"/>
              </a:solidFill>
              <a:latin typeface="Times New Roman" panose="02020603050405020304" pitchFamily="18" charset="0"/>
              <a:ea typeface="金梅簡体中黑字形" pitchFamily="49" charset="-120"/>
            </a:endParaRPr>
          </a:p>
          <a:p>
            <a:pPr algn="l">
              <a:lnSpc>
                <a:spcPct val="90000"/>
              </a:lnSpc>
              <a:spcBef>
                <a:spcPct val="50000"/>
              </a:spcBef>
              <a:buClr>
                <a:schemeClr val="bg1"/>
              </a:buClr>
            </a:pPr>
            <a:r>
              <a:rPr lang="zh-TW" altLang="en-US" sz="2400" b="1" dirty="0">
                <a:solidFill>
                  <a:srgbClr val="FF0000"/>
                </a:solidFill>
                <a:latin typeface="Times New Roman" panose="02020603050405020304" pitchFamily="18" charset="0"/>
                <a:ea typeface="金梅簡体中黑字形" pitchFamily="49" charset="-120"/>
              </a:rPr>
              <a:t>1965</a:t>
            </a:r>
            <a:r>
              <a:rPr lang="zh-CN" altLang="en-US" sz="2400" b="1">
                <a:solidFill>
                  <a:schemeClr val="tx1"/>
                </a:solidFill>
                <a:latin typeface="Times New Roman" panose="02020603050405020304" pitchFamily="18" charset="0"/>
                <a:ea typeface="金梅簡体中黑字形" pitchFamily="49" charset="-120"/>
              </a:rPr>
              <a:t>　</a:t>
            </a:r>
            <a:r>
              <a:rPr lang="en-US" altLang="zh-CN" sz="2400" b="1" dirty="0">
                <a:solidFill>
                  <a:schemeClr val="tx1"/>
                </a:solidFill>
                <a:latin typeface="Times New Roman" panose="02020603050405020304" pitchFamily="18" charset="0"/>
              </a:rPr>
              <a:t>《</a:t>
            </a:r>
            <a:r>
              <a:rPr lang="zh-CN" altLang="en-US" sz="2400" b="1" dirty="0">
                <a:solidFill>
                  <a:schemeClr val="tx1"/>
                </a:solidFill>
                <a:latin typeface="Times New Roman" panose="02020603050405020304" pitchFamily="18" charset="0"/>
              </a:rPr>
              <a:t>各国红十字会与红新月会使用红十字与红新月标志的规则</a:t>
            </a:r>
            <a:r>
              <a:rPr lang="zh-TW" altLang="en-US" sz="2400" b="1">
                <a:solidFill>
                  <a:schemeClr val="tx1"/>
                </a:solidFill>
                <a:latin typeface="Times New Roman" panose="02020603050405020304" pitchFamily="18" charset="0"/>
              </a:rPr>
              <a:t>》</a:t>
            </a:r>
            <a:endParaRPr lang="zh-TW" altLang="en-US" sz="2400" b="1">
              <a:solidFill>
                <a:schemeClr val="tx1"/>
              </a:solidFill>
              <a:latin typeface="Times New Roman" panose="02020603050405020304" pitchFamily="18" charset="0"/>
            </a:endParaRPr>
          </a:p>
        </p:txBody>
      </p:sp>
      <p:graphicFrame>
        <p:nvGraphicFramePr>
          <p:cNvPr id="66570" name="对象 66569"/>
          <p:cNvGraphicFramePr/>
          <p:nvPr/>
        </p:nvGraphicFramePr>
        <p:xfrm>
          <a:off x="6934200" y="1828800"/>
          <a:ext cx="1212850" cy="1246188"/>
        </p:xfrm>
        <a:graphic>
          <a:graphicData uri="http://schemas.openxmlformats.org/presentationml/2006/ole">
            <mc:AlternateContent xmlns:mc="http://schemas.openxmlformats.org/markup-compatibility/2006">
              <mc:Choice xmlns:v="urn:schemas-microsoft-com:vml" Requires="v">
                <p:oleObj spid="_x0000_s3078" name="" r:id="rId1" imgW="1114425" imgH="904875" progId="Paint.Picture">
                  <p:embed/>
                </p:oleObj>
              </mc:Choice>
              <mc:Fallback>
                <p:oleObj name="" r:id="rId1" imgW="1114425" imgH="904875" progId="Paint.Picture">
                  <p:embed/>
                  <p:pic>
                    <p:nvPicPr>
                      <p:cNvPr id="0" name="图片 3077"/>
                      <p:cNvPicPr/>
                      <p:nvPr/>
                    </p:nvPicPr>
                    <p:blipFill>
                      <a:blip r:embed="rId2"/>
                      <a:stretch>
                        <a:fillRect/>
                      </a:stretch>
                    </p:blipFill>
                    <p:spPr>
                      <a:xfrm>
                        <a:off x="6934200" y="1828800"/>
                        <a:ext cx="1212850" cy="1246188"/>
                      </a:xfrm>
                      <a:prstGeom prst="rect">
                        <a:avLst/>
                      </a:prstGeom>
                      <a:noFill/>
                      <a:ln w="38100">
                        <a:noFill/>
                        <a:miter/>
                      </a:ln>
                    </p:spPr>
                  </p:pic>
                </p:oleObj>
              </mc:Fallback>
            </mc:AlternateContent>
          </a:graphicData>
        </a:graphic>
      </p:graphicFrame>
      <p:pic>
        <p:nvPicPr>
          <p:cNvPr id="66571" name="图片 66570" descr="Red Cresent Logo"/>
          <p:cNvPicPr>
            <a:picLocks noChangeAspect="1"/>
          </p:cNvPicPr>
          <p:nvPr/>
        </p:nvPicPr>
        <p:blipFill>
          <a:blip r:embed="rId3"/>
          <a:stretch>
            <a:fillRect/>
          </a:stretch>
        </p:blipFill>
        <p:spPr>
          <a:xfrm>
            <a:off x="7086600" y="533400"/>
            <a:ext cx="1181100" cy="1169988"/>
          </a:xfrm>
          <a:prstGeom prst="rect">
            <a:avLst/>
          </a:prstGeom>
          <a:noFill/>
          <a:ln w="9525">
            <a:noFill/>
          </a:ln>
        </p:spPr>
      </p:pic>
      <p:pic>
        <p:nvPicPr>
          <p:cNvPr id="47109" name="图片 47108" descr="Img244182087"/>
          <p:cNvPicPr>
            <a:picLocks noChangeAspect="1"/>
          </p:cNvPicPr>
          <p:nvPr/>
        </p:nvPicPr>
        <p:blipFill>
          <a:blip r:embed="rId4"/>
          <a:stretch>
            <a:fillRect/>
          </a:stretch>
        </p:blipFill>
        <p:spPr>
          <a:xfrm>
            <a:off x="411480" y="208280"/>
            <a:ext cx="1329690" cy="1141095"/>
          </a:xfrm>
          <a:prstGeom prst="rect">
            <a:avLst/>
          </a:prstGeom>
          <a:noFill/>
          <a:ln w="9525">
            <a:noFill/>
          </a:ln>
        </p:spPr>
      </p:pic>
      <p:pic>
        <p:nvPicPr>
          <p:cNvPr id="4" name="图片 3" descr="图片1"/>
          <p:cNvPicPr>
            <a:picLocks noChangeAspect="1"/>
          </p:cNvPicPr>
          <p:nvPr/>
        </p:nvPicPr>
        <p:blipFill>
          <a:blip r:embed="rId5"/>
          <a:stretch>
            <a:fillRect/>
          </a:stretch>
        </p:blipFill>
        <p:spPr>
          <a:xfrm>
            <a:off x="-6350" y="6079490"/>
            <a:ext cx="9156700" cy="790575"/>
          </a:xfrm>
          <a:prstGeom prst="rect">
            <a:avLst/>
          </a:prstGeom>
        </p:spPr>
      </p:pic>
    </p:spTree>
  </p:cSld>
  <p:clrMapOvr>
    <a:masterClrMapping/>
  </p:clrMapOvr>
  <p:transition advTm="1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2000"/>
                                  </p:stCondLst>
                                  <p:childTnLst>
                                    <p:set>
                                      <p:cBhvr>
                                        <p:cTn id="6" dur="1" fill="hold">
                                          <p:stCondLst>
                                            <p:cond delay="0"/>
                                          </p:stCondLst>
                                        </p:cTn>
                                        <p:tgtEl>
                                          <p:spTgt spid="66568">
                                            <p:txEl>
                                              <p:charRg st="4294967295" end="4294967295"/>
                                            </p:txEl>
                                          </p:spTgt>
                                        </p:tgtEl>
                                        <p:attrNameLst>
                                          <p:attrName>style.visibility</p:attrName>
                                        </p:attrNameLst>
                                      </p:cBhvr>
                                      <p:to>
                                        <p:strVal val="visible"/>
                                      </p:to>
                                    </p:set>
                                    <p:animEffect transition="in" filter="checkerboard(across)">
                                      <p:cBhvr>
                                        <p:cTn id="7" dur="500"/>
                                        <p:tgtEl>
                                          <p:spTgt spid="66568">
                                            <p:txEl>
                                              <p:charRg st="4294967295" end="4294967295"/>
                                            </p:txEl>
                                          </p:spTgt>
                                        </p:tgtEl>
                                      </p:cBhvr>
                                    </p:animEffect>
                                  </p:childTnLst>
                                </p:cTn>
                              </p:par>
                            </p:childTnLst>
                          </p:cTn>
                        </p:par>
                        <p:par>
                          <p:cTn id="8" fill="hold">
                            <p:stCondLst>
                              <p:cond delay="2500"/>
                            </p:stCondLst>
                            <p:childTnLst>
                              <p:par>
                                <p:cTn id="9" presetID="5" presetClass="entr" presetSubtype="10" fill="hold" grpId="0" nodeType="afterEffect">
                                  <p:stCondLst>
                                    <p:cond delay="2000"/>
                                  </p:stCondLst>
                                  <p:childTnLst>
                                    <p:set>
                                      <p:cBhvr>
                                        <p:cTn id="10" dur="1" fill="hold">
                                          <p:stCondLst>
                                            <p:cond delay="0"/>
                                          </p:stCondLst>
                                        </p:cTn>
                                        <p:tgtEl>
                                          <p:spTgt spid="66568">
                                            <p:txEl>
                                              <p:charRg st="0" end="9"/>
                                            </p:txEl>
                                          </p:spTgt>
                                        </p:tgtEl>
                                        <p:attrNameLst>
                                          <p:attrName>style.visibility</p:attrName>
                                        </p:attrNameLst>
                                      </p:cBhvr>
                                      <p:to>
                                        <p:strVal val="visible"/>
                                      </p:to>
                                    </p:set>
                                    <p:animEffect transition="in" filter="checkerboard(across)">
                                      <p:cBhvr>
                                        <p:cTn id="11" dur="500"/>
                                        <p:tgtEl>
                                          <p:spTgt spid="66568">
                                            <p:txEl>
                                              <p:charRg st="0"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8" grpId="0" advAuto="100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7586" name="组合 67585"/>
          <p:cNvGrpSpPr/>
          <p:nvPr/>
        </p:nvGrpSpPr>
        <p:grpSpPr>
          <a:xfrm>
            <a:off x="-26987" y="0"/>
            <a:ext cx="9170987" cy="6858000"/>
            <a:chOff x="-17" y="0"/>
            <a:chExt cx="5777" cy="4320"/>
          </a:xfrm>
        </p:grpSpPr>
        <p:sp>
          <p:nvSpPr>
            <p:cNvPr id="67587" name="矩形 67586"/>
            <p:cNvSpPr/>
            <p:nvPr/>
          </p:nvSpPr>
          <p:spPr>
            <a:xfrm>
              <a:off x="0" y="0"/>
              <a:ext cx="5760" cy="4320"/>
            </a:xfrm>
            <a:prstGeom prst="rect">
              <a:avLst/>
            </a:prstGeom>
            <a:solidFill>
              <a:schemeClr val="bg1"/>
            </a:solidFill>
            <a:ln w="9525">
              <a:noFill/>
            </a:ln>
          </p:spPr>
          <p:txBody>
            <a:bodyPr/>
            <a:p>
              <a:endParaRPr lang="zh-CN" altLang="en-US"/>
            </a:p>
          </p:txBody>
        </p:sp>
        <p:sp>
          <p:nvSpPr>
            <p:cNvPr id="67588" name="矩形 67587"/>
            <p:cNvSpPr/>
            <p:nvPr/>
          </p:nvSpPr>
          <p:spPr>
            <a:xfrm>
              <a:off x="0" y="0"/>
              <a:ext cx="1008" cy="4320"/>
            </a:xfrm>
            <a:prstGeom prst="rect">
              <a:avLst/>
            </a:prstGeom>
            <a:solidFill>
              <a:schemeClr val="bg1"/>
            </a:solidFill>
            <a:ln w="9525">
              <a:noFill/>
            </a:ln>
          </p:spPr>
          <p:txBody>
            <a:bodyPr wrap="none" anchor="ctr"/>
            <a:p>
              <a:pPr>
                <a:buClr>
                  <a:schemeClr val="bg1"/>
                </a:buClr>
              </a:pPr>
              <a:endParaRPr sz="2400" dirty="0">
                <a:solidFill>
                  <a:schemeClr val="tx1"/>
                </a:solidFill>
                <a:latin typeface="Times New Roman" panose="02020603050405020304" pitchFamily="18" charset="0"/>
              </a:endParaRPr>
            </a:p>
          </p:txBody>
        </p:sp>
        <p:sp>
          <p:nvSpPr>
            <p:cNvPr id="67589" name="文本框 67588"/>
            <p:cNvSpPr txBox="1"/>
            <p:nvPr/>
          </p:nvSpPr>
          <p:spPr>
            <a:xfrm rot="10800000">
              <a:off x="-17" y="3996"/>
              <a:ext cx="423" cy="58"/>
            </a:xfrm>
            <a:prstGeom prst="rect">
              <a:avLst/>
            </a:prstGeom>
            <a:solidFill>
              <a:schemeClr val="bg1"/>
            </a:solidFill>
            <a:ln w="9525">
              <a:noFill/>
            </a:ln>
          </p:spPr>
          <p:txBody>
            <a:bodyPr rot="10800000" vert="eaVert" wrap="none" anchor="t">
              <a:spAutoFit/>
            </a:bodyPr>
            <a:p>
              <a:pPr algn="l">
                <a:buClr>
                  <a:schemeClr val="bg1"/>
                </a:buClr>
              </a:pPr>
              <a:endParaRPr sz="3200" b="1" dirty="0">
                <a:solidFill>
                  <a:srgbClr val="FFFF00"/>
                </a:solidFill>
                <a:effectLst>
                  <a:outerShdw blurRad="38100" dist="38100" dir="2700000">
                    <a:srgbClr val="C0C0C0"/>
                  </a:outerShdw>
                </a:effectLst>
                <a:latin typeface="Times New Roman" panose="02020603050405020304" pitchFamily="18" charset="0"/>
              </a:endParaRPr>
            </a:p>
          </p:txBody>
        </p:sp>
        <p:sp>
          <p:nvSpPr>
            <p:cNvPr id="67590" name="文本框 67589"/>
            <p:cNvSpPr txBox="1"/>
            <p:nvPr/>
          </p:nvSpPr>
          <p:spPr>
            <a:xfrm>
              <a:off x="336" y="1056"/>
              <a:ext cx="634" cy="2928"/>
            </a:xfrm>
            <a:prstGeom prst="rect">
              <a:avLst/>
            </a:prstGeom>
            <a:solidFill>
              <a:schemeClr val="bg1"/>
            </a:solidFill>
            <a:ln w="9525">
              <a:noFill/>
            </a:ln>
          </p:spPr>
          <p:txBody>
            <a:bodyPr vert="eaVert">
              <a:spAutoFit/>
            </a:bodyPr>
            <a:p>
              <a:pPr algn="dist">
                <a:buClr>
                  <a:schemeClr val="bg1"/>
                </a:buClr>
              </a:pPr>
              <a:endParaRPr sz="5400" b="1" dirty="0">
                <a:solidFill>
                  <a:srgbClr val="FFFF00"/>
                </a:solidFill>
                <a:effectLst>
                  <a:outerShdw blurRad="38100" dist="38100" dir="2700000">
                    <a:srgbClr val="C0C0C0"/>
                  </a:outerShdw>
                </a:effectLst>
                <a:latin typeface="Times New Roman" panose="02020603050405020304" pitchFamily="18" charset="0"/>
                <a:ea typeface="华文行楷" panose="02010800040101010101" pitchFamily="2" charset="-122"/>
              </a:endParaRPr>
            </a:p>
          </p:txBody>
        </p:sp>
        <p:pic>
          <p:nvPicPr>
            <p:cNvPr id="67591" name="图片 67590" descr="Red"/>
            <p:cNvPicPr>
              <a:picLocks noChangeAspect="1"/>
            </p:cNvPicPr>
            <p:nvPr/>
          </p:nvPicPr>
          <p:blipFill>
            <a:blip r:embed="rId1"/>
            <a:stretch>
              <a:fillRect/>
            </a:stretch>
          </p:blipFill>
          <p:spPr>
            <a:xfrm>
              <a:off x="144" y="144"/>
              <a:ext cx="672" cy="672"/>
            </a:xfrm>
            <a:prstGeom prst="rect">
              <a:avLst/>
            </a:prstGeom>
            <a:noFill/>
            <a:ln w="9525">
              <a:noFill/>
            </a:ln>
          </p:spPr>
        </p:pic>
      </p:grpSp>
      <p:sp>
        <p:nvSpPr>
          <p:cNvPr id="67592" name="文本框 67591"/>
          <p:cNvSpPr txBox="1"/>
          <p:nvPr/>
        </p:nvSpPr>
        <p:spPr>
          <a:xfrm>
            <a:off x="1828800" y="1066800"/>
            <a:ext cx="3505200" cy="457200"/>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en-US" altLang="zh-CN" sz="2400" dirty="0">
                <a:solidFill>
                  <a:schemeClr val="bg1"/>
                </a:solidFill>
                <a:latin typeface="Times New Roman" panose="02020603050405020304" pitchFamily="18" charset="0"/>
              </a:rPr>
              <a:t>         </a:t>
            </a:r>
            <a:endParaRPr lang="en-US" altLang="zh-CN" sz="2800">
              <a:solidFill>
                <a:schemeClr val="tx1"/>
              </a:solidFill>
              <a:latin typeface="Times New Roman" panose="02020603050405020304" pitchFamily="18" charset="0"/>
              <a:ea typeface="隶书" panose="02010509060101010101" pitchFamily="49" charset="-122"/>
            </a:endParaRPr>
          </a:p>
        </p:txBody>
      </p:sp>
      <p:sp>
        <p:nvSpPr>
          <p:cNvPr id="67593" name="文本框 67592"/>
          <p:cNvSpPr txBox="1"/>
          <p:nvPr/>
        </p:nvSpPr>
        <p:spPr>
          <a:xfrm>
            <a:off x="5943600" y="1219200"/>
            <a:ext cx="2667000" cy="457200"/>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en-US" altLang="zh-CN" sz="2400" dirty="0">
                <a:solidFill>
                  <a:schemeClr val="bg1"/>
                </a:solidFill>
                <a:latin typeface="Times New Roman" panose="02020603050405020304" pitchFamily="18" charset="0"/>
              </a:rPr>
              <a:t>        </a:t>
            </a:r>
            <a:endParaRPr lang="en-US" altLang="zh-CN" sz="2400">
              <a:solidFill>
                <a:schemeClr val="bg1"/>
              </a:solidFill>
              <a:latin typeface="Times New Roman" panose="02020603050405020304" pitchFamily="18" charset="0"/>
              <a:ea typeface="隶书" panose="02010509060101010101" pitchFamily="49" charset="-122"/>
            </a:endParaRPr>
          </a:p>
        </p:txBody>
      </p:sp>
      <p:sp>
        <p:nvSpPr>
          <p:cNvPr id="67594" name="矩形 67593"/>
          <p:cNvSpPr/>
          <p:nvPr/>
        </p:nvSpPr>
        <p:spPr>
          <a:xfrm>
            <a:off x="914400" y="1546225"/>
            <a:ext cx="5486400" cy="5311775"/>
          </a:xfrm>
          <a:prstGeom prst="rect">
            <a:avLst/>
          </a:prstGeom>
          <a:noFill/>
          <a:ln w="12700">
            <a:noFill/>
          </a:ln>
          <a:effectLst>
            <a:outerShdw dist="35921" dir="2699999" sy="50000" rotWithShape="0">
              <a:srgbClr val="875B0D"/>
            </a:outerShdw>
          </a:effectLst>
        </p:spPr>
        <p:txBody>
          <a:bodyPr>
            <a:spAutoFit/>
          </a:bodyPr>
          <a:p>
            <a:pPr algn="l">
              <a:spcBef>
                <a:spcPct val="50000"/>
              </a:spcBef>
              <a:buClr>
                <a:schemeClr val="bg1"/>
              </a:buClr>
            </a:pPr>
            <a:r>
              <a:rPr lang="zh-TW" altLang="en-US" sz="3600" b="1" dirty="0">
                <a:solidFill>
                  <a:srgbClr val="FF0000"/>
                </a:solidFill>
                <a:latin typeface="Times New Roman" panose="02020603050405020304" pitchFamily="18" charset="0"/>
                <a:ea typeface="金梅簡体中黑字形" pitchFamily="49" charset="-120"/>
              </a:rPr>
              <a:t>1980</a:t>
            </a:r>
            <a:endParaRPr lang="zh-TW" altLang="en-US" sz="3600" b="1" dirty="0">
              <a:solidFill>
                <a:srgbClr val="FF0000"/>
              </a:solidFill>
              <a:latin typeface="Times New Roman" panose="02020603050405020304" pitchFamily="18" charset="0"/>
              <a:ea typeface="金梅簡体中黑字形" pitchFamily="49" charset="-120"/>
            </a:endParaRPr>
          </a:p>
          <a:p>
            <a:pPr algn="l">
              <a:spcBef>
                <a:spcPct val="50000"/>
              </a:spcBef>
              <a:buClr>
                <a:schemeClr val="bg1"/>
              </a:buClr>
            </a:pPr>
            <a:r>
              <a:rPr lang="zh-CN" altLang="en-US" sz="2800" b="1" dirty="0">
                <a:solidFill>
                  <a:schemeClr val="accent2"/>
                </a:solidFill>
                <a:latin typeface="Times New Roman" panose="02020603050405020304" pitchFamily="18" charset="0"/>
              </a:rPr>
              <a:t>伊朗伊斯兰共和国决定放弃使用红狮日标志，改用红新月标志</a:t>
            </a:r>
            <a:endParaRPr lang="zh-TW" altLang="en-US" sz="2800" b="1" dirty="0">
              <a:solidFill>
                <a:schemeClr val="accent2"/>
              </a:solidFill>
              <a:latin typeface="Times New Roman" panose="02020603050405020304" pitchFamily="18" charset="0"/>
            </a:endParaRPr>
          </a:p>
          <a:p>
            <a:pPr algn="l">
              <a:spcBef>
                <a:spcPct val="50000"/>
              </a:spcBef>
              <a:buClr>
                <a:schemeClr val="bg1"/>
              </a:buClr>
            </a:pPr>
            <a:r>
              <a:rPr lang="zh-TW" altLang="en-US" sz="3600" b="1" dirty="0">
                <a:solidFill>
                  <a:srgbClr val="FF0000"/>
                </a:solidFill>
                <a:latin typeface="Times New Roman" panose="02020603050405020304" pitchFamily="18" charset="0"/>
                <a:ea typeface="金梅簡体中黑字形" pitchFamily="49" charset="-120"/>
              </a:rPr>
              <a:t>1982</a:t>
            </a:r>
            <a:endParaRPr lang="zh-TW" altLang="en-US" sz="3600" b="1" dirty="0">
              <a:solidFill>
                <a:srgbClr val="FF0000"/>
              </a:solidFill>
              <a:latin typeface="Times New Roman" panose="02020603050405020304" pitchFamily="18" charset="0"/>
              <a:ea typeface="金梅簡体中黑字形" pitchFamily="49" charset="-120"/>
            </a:endParaRPr>
          </a:p>
          <a:p>
            <a:pPr algn="l">
              <a:spcBef>
                <a:spcPct val="50000"/>
              </a:spcBef>
              <a:buClr>
                <a:schemeClr val="bg1"/>
              </a:buClr>
            </a:pPr>
            <a:r>
              <a:rPr lang="zh-CN" altLang="en-US" sz="2800" b="1" dirty="0">
                <a:solidFill>
                  <a:schemeClr val="accent2"/>
                </a:solidFill>
                <a:latin typeface="Times New Roman" panose="02020603050405020304" pitchFamily="18" charset="0"/>
              </a:rPr>
              <a:t>红十字会与红新月会国际联合会决定采用白底红十字与红新月为标志</a:t>
            </a:r>
            <a:endParaRPr lang="zh-TW" altLang="en-US" sz="2800" b="1" dirty="0">
              <a:solidFill>
                <a:schemeClr val="accent2"/>
              </a:solidFill>
              <a:latin typeface="Times New Roman" panose="02020603050405020304" pitchFamily="18" charset="0"/>
              <a:ea typeface="金梅簡体中黑字形" pitchFamily="49" charset="-120"/>
            </a:endParaRPr>
          </a:p>
          <a:p>
            <a:pPr algn="l">
              <a:spcBef>
                <a:spcPct val="50000"/>
              </a:spcBef>
              <a:buClr>
                <a:schemeClr val="bg1"/>
              </a:buClr>
            </a:pPr>
            <a:endParaRPr lang="zh-TW" altLang="en-US" sz="2800" b="1" dirty="0">
              <a:solidFill>
                <a:schemeClr val="accent2"/>
              </a:solidFill>
              <a:latin typeface="Times New Roman" panose="02020603050405020304" pitchFamily="18" charset="0"/>
              <a:ea typeface="金梅簡体中黑字形" pitchFamily="49" charset="-120"/>
            </a:endParaRPr>
          </a:p>
          <a:p>
            <a:pPr algn="l">
              <a:spcBef>
                <a:spcPct val="50000"/>
              </a:spcBef>
              <a:buClr>
                <a:schemeClr val="bg1"/>
              </a:buClr>
            </a:pPr>
            <a:endParaRPr lang="zh-TW" altLang="en-US" sz="2800" b="1" dirty="0">
              <a:solidFill>
                <a:schemeClr val="bg1"/>
              </a:solidFill>
              <a:latin typeface="Times New Roman" panose="02020603050405020304" pitchFamily="18" charset="0"/>
            </a:endParaRPr>
          </a:p>
        </p:txBody>
      </p:sp>
      <p:pic>
        <p:nvPicPr>
          <p:cNvPr id="67595" name="图片 67594" descr="IFRC_clear"/>
          <p:cNvPicPr>
            <a:picLocks noChangeAspect="1"/>
          </p:cNvPicPr>
          <p:nvPr/>
        </p:nvPicPr>
        <p:blipFill>
          <a:blip r:embed="rId2"/>
          <a:stretch>
            <a:fillRect/>
          </a:stretch>
        </p:blipFill>
        <p:spPr>
          <a:xfrm>
            <a:off x="6858000" y="4038600"/>
            <a:ext cx="1879600" cy="1119188"/>
          </a:xfrm>
          <a:prstGeom prst="rect">
            <a:avLst/>
          </a:prstGeom>
          <a:noFill/>
          <a:ln w="9525">
            <a:noFill/>
          </a:ln>
        </p:spPr>
      </p:pic>
      <p:pic>
        <p:nvPicPr>
          <p:cNvPr id="67596" name="图片 67595"/>
          <p:cNvPicPr>
            <a:picLocks noChangeAspect="1"/>
          </p:cNvPicPr>
          <p:nvPr/>
        </p:nvPicPr>
        <p:blipFill>
          <a:blip r:embed="rId3"/>
          <a:srcRect t="69768" r="64742" b="4942"/>
          <a:stretch>
            <a:fillRect/>
          </a:stretch>
        </p:blipFill>
        <p:spPr>
          <a:xfrm>
            <a:off x="6705600" y="1371600"/>
            <a:ext cx="1909763" cy="1657350"/>
          </a:xfrm>
          <a:prstGeom prst="rect">
            <a:avLst/>
          </a:prstGeom>
          <a:noFill/>
          <a:ln w="9525">
            <a:noFill/>
          </a:ln>
        </p:spPr>
      </p:pic>
      <p:pic>
        <p:nvPicPr>
          <p:cNvPr id="47109" name="图片 47108" descr="Img244182087"/>
          <p:cNvPicPr>
            <a:picLocks noChangeAspect="1"/>
          </p:cNvPicPr>
          <p:nvPr/>
        </p:nvPicPr>
        <p:blipFill>
          <a:blip r:embed="rId4"/>
          <a:stretch>
            <a:fillRect/>
          </a:stretch>
        </p:blipFill>
        <p:spPr>
          <a:xfrm>
            <a:off x="399415" y="356870"/>
            <a:ext cx="1329690" cy="1141095"/>
          </a:xfrm>
          <a:prstGeom prst="rect">
            <a:avLst/>
          </a:prstGeom>
          <a:noFill/>
          <a:ln w="9525">
            <a:noFill/>
          </a:ln>
        </p:spPr>
      </p:pic>
      <p:pic>
        <p:nvPicPr>
          <p:cNvPr id="4" name="图片 3" descr="图片1"/>
          <p:cNvPicPr>
            <a:picLocks noChangeAspect="1"/>
          </p:cNvPicPr>
          <p:nvPr/>
        </p:nvPicPr>
        <p:blipFill>
          <a:blip r:embed="rId5"/>
          <a:stretch>
            <a:fillRect/>
          </a:stretch>
        </p:blipFill>
        <p:spPr>
          <a:xfrm>
            <a:off x="-6350" y="6079490"/>
            <a:ext cx="9156700" cy="790575"/>
          </a:xfrm>
          <a:prstGeom prst="rect">
            <a:avLst/>
          </a:prstGeom>
        </p:spPr>
      </p:pic>
    </p:spTree>
  </p:cSld>
  <p:clrMapOvr>
    <a:masterClrMapping/>
  </p:clrMapOvr>
  <p:transition advTm="15000">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40" name="文本框 69639"/>
          <p:cNvSpPr txBox="1"/>
          <p:nvPr/>
        </p:nvSpPr>
        <p:spPr>
          <a:xfrm>
            <a:off x="1828800" y="1066800"/>
            <a:ext cx="3505200" cy="457200"/>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en-US" altLang="zh-CN" sz="2400" dirty="0">
                <a:solidFill>
                  <a:schemeClr val="bg1"/>
                </a:solidFill>
                <a:latin typeface="Times New Roman" panose="02020603050405020304" pitchFamily="18" charset="0"/>
              </a:rPr>
              <a:t>         </a:t>
            </a:r>
            <a:endParaRPr lang="en-US" altLang="zh-CN" sz="2800">
              <a:solidFill>
                <a:schemeClr val="tx1"/>
              </a:solidFill>
              <a:latin typeface="Times New Roman" panose="02020603050405020304" pitchFamily="18" charset="0"/>
              <a:ea typeface="隶书" panose="02010509060101010101" pitchFamily="49" charset="-122"/>
            </a:endParaRPr>
          </a:p>
        </p:txBody>
      </p:sp>
      <p:sp>
        <p:nvSpPr>
          <p:cNvPr id="69641" name="文本框 69640"/>
          <p:cNvSpPr txBox="1"/>
          <p:nvPr/>
        </p:nvSpPr>
        <p:spPr>
          <a:xfrm>
            <a:off x="5943600" y="1219200"/>
            <a:ext cx="2667000" cy="457200"/>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en-US" altLang="zh-CN" sz="2400" dirty="0">
                <a:solidFill>
                  <a:schemeClr val="bg1"/>
                </a:solidFill>
                <a:latin typeface="Times New Roman" panose="02020603050405020304" pitchFamily="18" charset="0"/>
              </a:rPr>
              <a:t>        </a:t>
            </a:r>
            <a:endParaRPr lang="en-US" altLang="zh-CN" sz="2400">
              <a:solidFill>
                <a:schemeClr val="bg1"/>
              </a:solidFill>
              <a:latin typeface="Times New Roman" panose="02020603050405020304" pitchFamily="18" charset="0"/>
              <a:ea typeface="隶书" panose="02010509060101010101" pitchFamily="49" charset="-122"/>
            </a:endParaRPr>
          </a:p>
        </p:txBody>
      </p:sp>
      <p:sp>
        <p:nvSpPr>
          <p:cNvPr id="69642" name="矩形 69641"/>
          <p:cNvSpPr/>
          <p:nvPr/>
        </p:nvSpPr>
        <p:spPr>
          <a:xfrm>
            <a:off x="990600" y="1219200"/>
            <a:ext cx="7902575" cy="6807200"/>
          </a:xfrm>
          <a:prstGeom prst="rect">
            <a:avLst/>
          </a:prstGeom>
          <a:noFill/>
          <a:ln w="12700">
            <a:noFill/>
          </a:ln>
          <a:effectLst>
            <a:outerShdw dist="35921" dir="2699999" sy="50000" rotWithShape="0">
              <a:srgbClr val="875B0D"/>
            </a:outerShdw>
          </a:effectLst>
        </p:spPr>
        <p:txBody>
          <a:bodyPr>
            <a:spAutoFit/>
          </a:bodyPr>
          <a:p>
            <a:pPr algn="l">
              <a:spcBef>
                <a:spcPct val="50000"/>
              </a:spcBef>
              <a:buClr>
                <a:schemeClr val="bg1"/>
              </a:buClr>
            </a:pPr>
            <a:r>
              <a:rPr lang="en-US" altLang="zh-TW" sz="3600" b="1">
                <a:solidFill>
                  <a:srgbClr val="FF0000"/>
                </a:solidFill>
                <a:latin typeface="Times New Roman" panose="02020603050405020304" pitchFamily="18" charset="0"/>
                <a:ea typeface="金梅簡体中黑字形" pitchFamily="49" charset="-120"/>
              </a:rPr>
              <a:t>2005</a:t>
            </a:r>
            <a:endParaRPr lang="en-US" altLang="zh-TW" sz="3600" b="1">
              <a:solidFill>
                <a:srgbClr val="FF0000"/>
              </a:solidFill>
              <a:latin typeface="Times New Roman" panose="02020603050405020304" pitchFamily="18" charset="0"/>
              <a:ea typeface="金梅簡体中黑字形" pitchFamily="49" charset="-120"/>
            </a:endParaRPr>
          </a:p>
          <a:p>
            <a:pPr algn="l">
              <a:spcBef>
                <a:spcPct val="50000"/>
              </a:spcBef>
              <a:buClr>
                <a:schemeClr val="bg1"/>
              </a:buClr>
            </a:pPr>
            <a:r>
              <a:rPr lang="zh-CN" altLang="en-US" sz="2800" b="1" dirty="0">
                <a:solidFill>
                  <a:schemeClr val="accent2"/>
                </a:solidFill>
                <a:latin typeface="Times New Roman" panose="02020603050405020304" pitchFamily="18" charset="0"/>
              </a:rPr>
              <a:t>　　</a:t>
            </a:r>
            <a:r>
              <a:rPr lang="en-US" altLang="zh-CN" sz="2800" b="1" dirty="0">
                <a:solidFill>
                  <a:schemeClr val="tx1"/>
                </a:solidFill>
                <a:latin typeface="Times New Roman" panose="02020603050405020304" pitchFamily="18" charset="0"/>
              </a:rPr>
              <a:t>2005.12.5</a:t>
            </a:r>
            <a:r>
              <a:rPr lang="zh-CN" altLang="en-US" sz="2800" b="1" dirty="0">
                <a:solidFill>
                  <a:schemeClr val="tx1"/>
                </a:solidFill>
                <a:latin typeface="Times New Roman" panose="02020603050405020304" pitchFamily="18" charset="0"/>
              </a:rPr>
              <a:t>－</a:t>
            </a:r>
            <a:r>
              <a:rPr lang="en-US" altLang="zh-CN" sz="2800" b="1" dirty="0">
                <a:solidFill>
                  <a:schemeClr val="tx1"/>
                </a:solidFill>
                <a:latin typeface="Times New Roman" panose="02020603050405020304" pitchFamily="18" charset="0"/>
              </a:rPr>
              <a:t>6</a:t>
            </a:r>
            <a:r>
              <a:rPr lang="zh-CN" altLang="en-US" sz="2800" b="1" dirty="0">
                <a:solidFill>
                  <a:schemeClr val="tx1"/>
                </a:solidFill>
                <a:latin typeface="Times New Roman" panose="02020603050405020304" pitchFamily="18" charset="0"/>
              </a:rPr>
              <a:t>，瑞士政府召集日内瓦外交会议，</a:t>
            </a:r>
            <a:r>
              <a:rPr lang="en-US" altLang="zh-CN" sz="2800" b="1" dirty="0">
                <a:solidFill>
                  <a:schemeClr val="tx1"/>
                </a:solidFill>
                <a:latin typeface="Times New Roman" panose="02020603050405020304" pitchFamily="18" charset="0"/>
              </a:rPr>
              <a:t>192</a:t>
            </a:r>
            <a:r>
              <a:rPr lang="zh-CN" altLang="en-US" sz="2800" b="1" dirty="0">
                <a:solidFill>
                  <a:schemeClr val="tx1"/>
                </a:solidFill>
                <a:latin typeface="Times New Roman" panose="02020603050405020304" pitchFamily="18" charset="0"/>
              </a:rPr>
              <a:t>个日内瓦缔约国经过磋商，通过日内瓦公约第三附加议定书，采纳第三标志（红水晶标志）。</a:t>
            </a:r>
            <a:endParaRPr lang="zh-CN" altLang="en-US" sz="2800" b="1" dirty="0">
              <a:solidFill>
                <a:schemeClr val="tx1"/>
              </a:solidFill>
              <a:latin typeface="Times New Roman" panose="02020603050405020304" pitchFamily="18" charset="0"/>
            </a:endParaRPr>
          </a:p>
          <a:p>
            <a:pPr algn="l">
              <a:spcBef>
                <a:spcPct val="50000"/>
              </a:spcBef>
              <a:buClr>
                <a:schemeClr val="bg1"/>
              </a:buClr>
            </a:pPr>
            <a:r>
              <a:rPr lang="en-US" altLang="zh-TW" sz="3600" b="1">
                <a:solidFill>
                  <a:srgbClr val="FF0000"/>
                </a:solidFill>
                <a:latin typeface="Times New Roman" panose="02020603050405020304" pitchFamily="18" charset="0"/>
                <a:ea typeface="金梅簡体中黑字形" pitchFamily="49" charset="-120"/>
              </a:rPr>
              <a:t>2006</a:t>
            </a:r>
            <a:endParaRPr lang="en-US" altLang="zh-TW" sz="3600" b="1">
              <a:solidFill>
                <a:srgbClr val="FF0000"/>
              </a:solidFill>
              <a:latin typeface="Times New Roman" panose="02020603050405020304" pitchFamily="18" charset="0"/>
              <a:ea typeface="金梅簡体中黑字形" pitchFamily="49" charset="-120"/>
            </a:endParaRPr>
          </a:p>
          <a:p>
            <a:pPr algn="l">
              <a:spcBef>
                <a:spcPct val="50000"/>
              </a:spcBef>
              <a:buClr>
                <a:schemeClr val="bg1"/>
              </a:buClr>
            </a:pPr>
            <a:r>
              <a:rPr lang="zh-CN" altLang="en-US" sz="2800" b="1" dirty="0">
                <a:solidFill>
                  <a:schemeClr val="accent2"/>
                </a:solidFill>
                <a:latin typeface="Times New Roman" panose="02020603050405020304" pitchFamily="18" charset="0"/>
              </a:rPr>
              <a:t>　　</a:t>
            </a:r>
            <a:r>
              <a:rPr lang="en-US" altLang="zh-CN" sz="2800" b="1" dirty="0">
                <a:solidFill>
                  <a:schemeClr val="tx1"/>
                </a:solidFill>
                <a:latin typeface="Times New Roman" panose="02020603050405020304" pitchFamily="18" charset="0"/>
              </a:rPr>
              <a:t>2006.6.20</a:t>
            </a:r>
            <a:r>
              <a:rPr lang="zh-CN" altLang="en-US" sz="2800" b="1" dirty="0">
                <a:solidFill>
                  <a:schemeClr val="tx1"/>
                </a:solidFill>
                <a:latin typeface="Times New Roman" panose="02020603050405020304" pitchFamily="18" charset="0"/>
              </a:rPr>
              <a:t>－</a:t>
            </a:r>
            <a:r>
              <a:rPr lang="en-US" altLang="zh-CN" sz="2800" b="1" dirty="0">
                <a:solidFill>
                  <a:schemeClr val="tx1"/>
                </a:solidFill>
                <a:latin typeface="Times New Roman" panose="02020603050405020304" pitchFamily="18" charset="0"/>
              </a:rPr>
              <a:t>22</a:t>
            </a:r>
            <a:r>
              <a:rPr lang="zh-CN" altLang="en-US" sz="2800" b="1" dirty="0">
                <a:solidFill>
                  <a:schemeClr val="tx1"/>
                </a:solidFill>
                <a:latin typeface="Times New Roman" panose="02020603050405020304" pitchFamily="18" charset="0"/>
              </a:rPr>
              <a:t>，第</a:t>
            </a:r>
            <a:r>
              <a:rPr lang="en-US" altLang="zh-CN" sz="2800" b="1" dirty="0">
                <a:solidFill>
                  <a:schemeClr val="tx1"/>
                </a:solidFill>
                <a:latin typeface="Times New Roman" panose="02020603050405020304" pitchFamily="18" charset="0"/>
              </a:rPr>
              <a:t>29</a:t>
            </a:r>
            <a:r>
              <a:rPr lang="zh-CN" altLang="en-US" sz="2800" b="1" dirty="0">
                <a:solidFill>
                  <a:schemeClr val="tx1"/>
                </a:solidFill>
                <a:latin typeface="Times New Roman" panose="02020603050405020304" pitchFamily="18" charset="0"/>
              </a:rPr>
              <a:t>届红十字与红新月国际大会在日内瓦召开，经过激烈辩论和反复磋商，通过决议，正式启用红水晶标志作为第三标志。</a:t>
            </a:r>
            <a:endParaRPr lang="zh-CN" altLang="en-US" sz="2800" b="1" dirty="0">
              <a:solidFill>
                <a:schemeClr val="tx1"/>
              </a:solidFill>
              <a:latin typeface="Times New Roman" panose="02020603050405020304" pitchFamily="18" charset="0"/>
            </a:endParaRPr>
          </a:p>
          <a:p>
            <a:pPr algn="l">
              <a:spcBef>
                <a:spcPct val="50000"/>
              </a:spcBef>
              <a:buClr>
                <a:schemeClr val="bg1"/>
              </a:buClr>
            </a:pPr>
            <a:endParaRPr lang="zh-CN" altLang="en-US" sz="2800" b="1" dirty="0">
              <a:solidFill>
                <a:schemeClr val="accent2"/>
              </a:solidFill>
              <a:latin typeface="Times New Roman" panose="02020603050405020304" pitchFamily="18" charset="0"/>
            </a:endParaRPr>
          </a:p>
          <a:p>
            <a:pPr algn="l">
              <a:spcBef>
                <a:spcPct val="50000"/>
              </a:spcBef>
              <a:buClr>
                <a:schemeClr val="bg1"/>
              </a:buClr>
            </a:pPr>
            <a:endParaRPr lang="zh-CN" altLang="en-US" sz="2800" b="1" dirty="0">
              <a:solidFill>
                <a:schemeClr val="accent2"/>
              </a:solidFill>
              <a:latin typeface="Times New Roman" panose="02020603050405020304" pitchFamily="18" charset="0"/>
            </a:endParaRPr>
          </a:p>
          <a:p>
            <a:pPr algn="l">
              <a:spcBef>
                <a:spcPct val="50000"/>
              </a:spcBef>
              <a:buClr>
                <a:schemeClr val="bg1"/>
              </a:buClr>
            </a:pPr>
            <a:endParaRPr lang="zh-TW" altLang="en-US" sz="2800" b="1">
              <a:latin typeface="Times New Roman" panose="02020603050405020304" pitchFamily="18" charset="0"/>
            </a:endParaRPr>
          </a:p>
        </p:txBody>
      </p:sp>
      <p:pic>
        <p:nvPicPr>
          <p:cNvPr id="69644" name="图片 69643" descr="未命名"/>
          <p:cNvPicPr>
            <a:picLocks noChangeAspect="1"/>
          </p:cNvPicPr>
          <p:nvPr/>
        </p:nvPicPr>
        <p:blipFill>
          <a:blip r:embed="rId1"/>
          <a:srcRect l="9340" r="25443" b="56259"/>
          <a:stretch>
            <a:fillRect/>
          </a:stretch>
        </p:blipFill>
        <p:spPr>
          <a:xfrm>
            <a:off x="6629400" y="152400"/>
            <a:ext cx="1944688" cy="1763713"/>
          </a:xfrm>
          <a:prstGeom prst="rect">
            <a:avLst/>
          </a:prstGeom>
          <a:noFill/>
          <a:ln w="9525">
            <a:noFill/>
          </a:ln>
        </p:spPr>
      </p:pic>
      <p:pic>
        <p:nvPicPr>
          <p:cNvPr id="47109" name="图片 47108" descr="Img244182087"/>
          <p:cNvPicPr>
            <a:picLocks noChangeAspect="1"/>
          </p:cNvPicPr>
          <p:nvPr/>
        </p:nvPicPr>
        <p:blipFill>
          <a:blip r:embed="rId2"/>
          <a:stretch>
            <a:fillRect/>
          </a:stretch>
        </p:blipFill>
        <p:spPr>
          <a:xfrm>
            <a:off x="527685" y="297180"/>
            <a:ext cx="896620" cy="769620"/>
          </a:xfrm>
          <a:prstGeom prst="rect">
            <a:avLst/>
          </a:prstGeom>
          <a:noFill/>
          <a:ln w="9525">
            <a:noFill/>
          </a:ln>
        </p:spPr>
      </p:pic>
      <p:pic>
        <p:nvPicPr>
          <p:cNvPr id="4" name="图片 3" descr="图片1"/>
          <p:cNvPicPr>
            <a:picLocks noChangeAspect="1"/>
          </p:cNvPicPr>
          <p:nvPr/>
        </p:nvPicPr>
        <p:blipFill>
          <a:blip r:embed="rId3"/>
          <a:stretch>
            <a:fillRect/>
          </a:stretch>
        </p:blipFill>
        <p:spPr>
          <a:xfrm>
            <a:off x="-6350" y="6079490"/>
            <a:ext cx="9156700" cy="790575"/>
          </a:xfrm>
          <a:prstGeom prst="rect">
            <a:avLst/>
          </a:prstGeom>
        </p:spPr>
      </p:pic>
    </p:spTree>
  </p:cSld>
  <p:clrMapOvr>
    <a:masterClrMapping/>
  </p:clrMapOvr>
  <p:transition advTm="15000">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0658" name="组合 70657"/>
          <p:cNvGrpSpPr/>
          <p:nvPr/>
        </p:nvGrpSpPr>
        <p:grpSpPr>
          <a:xfrm>
            <a:off x="-26987" y="0"/>
            <a:ext cx="9170987" cy="6858000"/>
            <a:chOff x="-17" y="0"/>
            <a:chExt cx="5777" cy="4320"/>
          </a:xfrm>
        </p:grpSpPr>
        <p:sp>
          <p:nvSpPr>
            <p:cNvPr id="70659" name="矩形 70658"/>
            <p:cNvSpPr/>
            <p:nvPr/>
          </p:nvSpPr>
          <p:spPr>
            <a:xfrm>
              <a:off x="0" y="0"/>
              <a:ext cx="5760" cy="4320"/>
            </a:xfrm>
            <a:prstGeom prst="rect">
              <a:avLst/>
            </a:prstGeom>
            <a:solidFill>
              <a:schemeClr val="bg1"/>
            </a:solidFill>
            <a:ln w="9525">
              <a:noFill/>
            </a:ln>
          </p:spPr>
          <p:txBody>
            <a:bodyPr/>
            <a:p>
              <a:endParaRPr lang="zh-CN" altLang="en-US"/>
            </a:p>
          </p:txBody>
        </p:sp>
        <p:sp>
          <p:nvSpPr>
            <p:cNvPr id="70660" name="矩形 70659"/>
            <p:cNvSpPr/>
            <p:nvPr/>
          </p:nvSpPr>
          <p:spPr>
            <a:xfrm>
              <a:off x="0" y="0"/>
              <a:ext cx="1008" cy="4320"/>
            </a:xfrm>
            <a:prstGeom prst="rect">
              <a:avLst/>
            </a:prstGeom>
            <a:solidFill>
              <a:schemeClr val="bg1"/>
            </a:solidFill>
            <a:ln w="9525">
              <a:noFill/>
            </a:ln>
          </p:spPr>
          <p:txBody>
            <a:bodyPr wrap="none" anchor="ctr"/>
            <a:p>
              <a:pPr>
                <a:buClr>
                  <a:schemeClr val="bg1"/>
                </a:buClr>
              </a:pPr>
              <a:endParaRPr sz="2400" dirty="0">
                <a:solidFill>
                  <a:schemeClr val="tx1"/>
                </a:solidFill>
                <a:latin typeface="Times New Roman" panose="02020603050405020304" pitchFamily="18" charset="0"/>
              </a:endParaRPr>
            </a:p>
          </p:txBody>
        </p:sp>
        <p:sp>
          <p:nvSpPr>
            <p:cNvPr id="70661" name="文本框 70660"/>
            <p:cNvSpPr txBox="1"/>
            <p:nvPr/>
          </p:nvSpPr>
          <p:spPr>
            <a:xfrm rot="10800000">
              <a:off x="-17" y="3996"/>
              <a:ext cx="423" cy="58"/>
            </a:xfrm>
            <a:prstGeom prst="rect">
              <a:avLst/>
            </a:prstGeom>
            <a:solidFill>
              <a:schemeClr val="bg1"/>
            </a:solidFill>
            <a:ln w="9525">
              <a:noFill/>
            </a:ln>
          </p:spPr>
          <p:txBody>
            <a:bodyPr rot="10800000" vert="eaVert" wrap="none" anchor="t">
              <a:spAutoFit/>
            </a:bodyPr>
            <a:p>
              <a:pPr algn="l">
                <a:buClr>
                  <a:schemeClr val="bg1"/>
                </a:buClr>
              </a:pPr>
              <a:endParaRPr sz="3200" b="1" dirty="0">
                <a:solidFill>
                  <a:srgbClr val="FFFF00"/>
                </a:solidFill>
                <a:effectLst>
                  <a:outerShdw blurRad="38100" dist="38100" dir="2700000">
                    <a:srgbClr val="C0C0C0"/>
                  </a:outerShdw>
                </a:effectLst>
                <a:latin typeface="Times New Roman" panose="02020603050405020304" pitchFamily="18" charset="0"/>
              </a:endParaRPr>
            </a:p>
          </p:txBody>
        </p:sp>
        <p:sp>
          <p:nvSpPr>
            <p:cNvPr id="70662" name="文本框 70661"/>
            <p:cNvSpPr txBox="1"/>
            <p:nvPr/>
          </p:nvSpPr>
          <p:spPr>
            <a:xfrm>
              <a:off x="336" y="1056"/>
              <a:ext cx="634" cy="2928"/>
            </a:xfrm>
            <a:prstGeom prst="rect">
              <a:avLst/>
            </a:prstGeom>
            <a:solidFill>
              <a:schemeClr val="bg1"/>
            </a:solidFill>
            <a:ln w="9525">
              <a:noFill/>
            </a:ln>
          </p:spPr>
          <p:txBody>
            <a:bodyPr vert="eaVert">
              <a:spAutoFit/>
            </a:bodyPr>
            <a:p>
              <a:pPr algn="dist">
                <a:buClr>
                  <a:schemeClr val="bg1"/>
                </a:buClr>
              </a:pPr>
              <a:endParaRPr sz="5400" b="1" dirty="0">
                <a:solidFill>
                  <a:srgbClr val="FFFF00"/>
                </a:solidFill>
                <a:effectLst>
                  <a:outerShdw blurRad="38100" dist="38100" dir="2700000">
                    <a:srgbClr val="C0C0C0"/>
                  </a:outerShdw>
                </a:effectLst>
                <a:latin typeface="Times New Roman" panose="02020603050405020304" pitchFamily="18" charset="0"/>
                <a:ea typeface="华文行楷" panose="02010800040101010101" pitchFamily="2" charset="-122"/>
              </a:endParaRPr>
            </a:p>
          </p:txBody>
        </p:sp>
        <p:pic>
          <p:nvPicPr>
            <p:cNvPr id="70663" name="图片 70662" descr="Red"/>
            <p:cNvPicPr>
              <a:picLocks noChangeAspect="1"/>
            </p:cNvPicPr>
            <p:nvPr/>
          </p:nvPicPr>
          <p:blipFill>
            <a:blip r:embed="rId1"/>
            <a:stretch>
              <a:fillRect/>
            </a:stretch>
          </p:blipFill>
          <p:spPr>
            <a:xfrm>
              <a:off x="144" y="144"/>
              <a:ext cx="672" cy="672"/>
            </a:xfrm>
            <a:prstGeom prst="rect">
              <a:avLst/>
            </a:prstGeom>
            <a:noFill/>
            <a:ln w="9525">
              <a:noFill/>
            </a:ln>
          </p:spPr>
        </p:pic>
      </p:grpSp>
      <p:sp>
        <p:nvSpPr>
          <p:cNvPr id="70664" name="文本框 70663"/>
          <p:cNvSpPr txBox="1"/>
          <p:nvPr/>
        </p:nvSpPr>
        <p:spPr>
          <a:xfrm>
            <a:off x="1828800" y="1066800"/>
            <a:ext cx="3505200" cy="457200"/>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en-US" altLang="zh-CN" sz="2400" dirty="0">
                <a:solidFill>
                  <a:schemeClr val="bg1"/>
                </a:solidFill>
                <a:latin typeface="Times New Roman" panose="02020603050405020304" pitchFamily="18" charset="0"/>
              </a:rPr>
              <a:t>         </a:t>
            </a:r>
            <a:endParaRPr lang="en-US" altLang="zh-CN" sz="2800">
              <a:solidFill>
                <a:schemeClr val="tx1"/>
              </a:solidFill>
              <a:latin typeface="Times New Roman" panose="02020603050405020304" pitchFamily="18" charset="0"/>
              <a:ea typeface="隶书" panose="02010509060101010101" pitchFamily="49" charset="-122"/>
            </a:endParaRPr>
          </a:p>
        </p:txBody>
      </p:sp>
      <p:sp>
        <p:nvSpPr>
          <p:cNvPr id="70665" name="文本框 70664"/>
          <p:cNvSpPr txBox="1"/>
          <p:nvPr/>
        </p:nvSpPr>
        <p:spPr>
          <a:xfrm>
            <a:off x="5943600" y="1219200"/>
            <a:ext cx="2667000" cy="457200"/>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en-US" altLang="zh-CN" sz="2400" dirty="0">
                <a:solidFill>
                  <a:schemeClr val="bg1"/>
                </a:solidFill>
                <a:latin typeface="Times New Roman" panose="02020603050405020304" pitchFamily="18" charset="0"/>
              </a:rPr>
              <a:t>        </a:t>
            </a:r>
            <a:endParaRPr lang="en-US" altLang="zh-CN" sz="2400">
              <a:solidFill>
                <a:schemeClr val="bg1"/>
              </a:solidFill>
              <a:latin typeface="Times New Roman" panose="02020603050405020304" pitchFamily="18" charset="0"/>
              <a:ea typeface="隶书" panose="02010509060101010101" pitchFamily="49" charset="-122"/>
            </a:endParaRPr>
          </a:p>
        </p:txBody>
      </p:sp>
      <p:pic>
        <p:nvPicPr>
          <p:cNvPr id="70667" name="图片 70666"/>
          <p:cNvPicPr>
            <a:picLocks noChangeAspect="1"/>
          </p:cNvPicPr>
          <p:nvPr/>
        </p:nvPicPr>
        <p:blipFill>
          <a:blip r:embed="rId2"/>
          <a:stretch>
            <a:fillRect/>
          </a:stretch>
        </p:blipFill>
        <p:spPr>
          <a:xfrm>
            <a:off x="2032000" y="615315"/>
            <a:ext cx="4448175" cy="4235450"/>
          </a:xfrm>
          <a:prstGeom prst="rect">
            <a:avLst/>
          </a:prstGeom>
          <a:noFill/>
          <a:ln w="9525">
            <a:noFill/>
          </a:ln>
        </p:spPr>
      </p:pic>
      <p:pic>
        <p:nvPicPr>
          <p:cNvPr id="70668" name="图片 70667" descr="未命名"/>
          <p:cNvPicPr>
            <a:picLocks noChangeAspect="1"/>
          </p:cNvPicPr>
          <p:nvPr/>
        </p:nvPicPr>
        <p:blipFill>
          <a:blip r:embed="rId3"/>
          <a:srcRect l="24283" t="35239" r="8113" b="-41"/>
          <a:stretch>
            <a:fillRect/>
          </a:stretch>
        </p:blipFill>
        <p:spPr>
          <a:xfrm>
            <a:off x="6741795" y="3205480"/>
            <a:ext cx="1402715" cy="1817370"/>
          </a:xfrm>
          <a:prstGeom prst="rect">
            <a:avLst/>
          </a:prstGeom>
          <a:noFill/>
          <a:ln w="9525">
            <a:noFill/>
          </a:ln>
        </p:spPr>
      </p:pic>
      <p:sp>
        <p:nvSpPr>
          <p:cNvPr id="70669" name="文本框 70668"/>
          <p:cNvSpPr txBox="1"/>
          <p:nvPr/>
        </p:nvSpPr>
        <p:spPr>
          <a:xfrm>
            <a:off x="7140575" y="4008120"/>
            <a:ext cx="1470025" cy="396875"/>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en-US" altLang="zh-CN" sz="2000" b="1">
                <a:solidFill>
                  <a:schemeClr val="bg1"/>
                </a:solidFill>
                <a:latin typeface="黑体" panose="02010609060101010101" pitchFamily="2" charset="-122"/>
                <a:ea typeface="黑体" panose="02010609060101010101" pitchFamily="2" charset="-122"/>
              </a:rPr>
              <a:t>2005/2006</a:t>
            </a:r>
            <a:endParaRPr lang="en-US" altLang="zh-CN" sz="2000" b="1">
              <a:solidFill>
                <a:schemeClr val="bg1"/>
              </a:solidFill>
              <a:latin typeface="黑体" panose="02010609060101010101" pitchFamily="2" charset="-122"/>
              <a:ea typeface="黑体" panose="02010609060101010101" pitchFamily="2" charset="-122"/>
            </a:endParaRPr>
          </a:p>
        </p:txBody>
      </p:sp>
      <p:pic>
        <p:nvPicPr>
          <p:cNvPr id="47109" name="图片 47108" descr="Img244182087"/>
          <p:cNvPicPr>
            <a:picLocks noChangeAspect="1"/>
          </p:cNvPicPr>
          <p:nvPr/>
        </p:nvPicPr>
        <p:blipFill>
          <a:blip r:embed="rId4"/>
          <a:stretch>
            <a:fillRect/>
          </a:stretch>
        </p:blipFill>
        <p:spPr>
          <a:xfrm>
            <a:off x="399415" y="356870"/>
            <a:ext cx="1329690" cy="1141095"/>
          </a:xfrm>
          <a:prstGeom prst="rect">
            <a:avLst/>
          </a:prstGeom>
          <a:noFill/>
          <a:ln w="9525">
            <a:noFill/>
          </a:ln>
        </p:spPr>
      </p:pic>
      <p:pic>
        <p:nvPicPr>
          <p:cNvPr id="4" name="图片 3" descr="图片1"/>
          <p:cNvPicPr>
            <a:picLocks noChangeAspect="1"/>
          </p:cNvPicPr>
          <p:nvPr/>
        </p:nvPicPr>
        <p:blipFill>
          <a:blip r:embed="rId5"/>
          <a:stretch>
            <a:fillRect/>
          </a:stretch>
        </p:blipFill>
        <p:spPr>
          <a:xfrm>
            <a:off x="-6350" y="6079490"/>
            <a:ext cx="9156700" cy="790575"/>
          </a:xfrm>
          <a:prstGeom prst="rect">
            <a:avLst/>
          </a:prstGeom>
        </p:spPr>
      </p:pic>
    </p:spTree>
  </p:cSld>
  <p:clrMapOvr>
    <a:masterClrMapping/>
  </p:clrMapOvr>
  <p:transition advTm="15000">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1682" name="组合 71681"/>
          <p:cNvGrpSpPr/>
          <p:nvPr/>
        </p:nvGrpSpPr>
        <p:grpSpPr>
          <a:xfrm>
            <a:off x="-218122" y="12065"/>
            <a:ext cx="9170987" cy="6858000"/>
            <a:chOff x="-17" y="0"/>
            <a:chExt cx="5777" cy="4320"/>
          </a:xfrm>
        </p:grpSpPr>
        <p:sp>
          <p:nvSpPr>
            <p:cNvPr id="71683" name="矩形 71682"/>
            <p:cNvSpPr/>
            <p:nvPr/>
          </p:nvSpPr>
          <p:spPr>
            <a:xfrm>
              <a:off x="0" y="0"/>
              <a:ext cx="5760" cy="4320"/>
            </a:xfrm>
            <a:prstGeom prst="rect">
              <a:avLst/>
            </a:prstGeom>
            <a:solidFill>
              <a:schemeClr val="bg1"/>
            </a:solidFill>
            <a:ln w="9525">
              <a:noFill/>
            </a:ln>
          </p:spPr>
          <p:txBody>
            <a:bodyPr/>
            <a:p>
              <a:endParaRPr lang="zh-CN" altLang="en-US"/>
            </a:p>
          </p:txBody>
        </p:sp>
        <p:sp>
          <p:nvSpPr>
            <p:cNvPr id="71684" name="矩形 71683"/>
            <p:cNvSpPr/>
            <p:nvPr/>
          </p:nvSpPr>
          <p:spPr>
            <a:xfrm>
              <a:off x="0" y="0"/>
              <a:ext cx="1008" cy="4320"/>
            </a:xfrm>
            <a:prstGeom prst="rect">
              <a:avLst/>
            </a:prstGeom>
            <a:solidFill>
              <a:schemeClr val="bg1"/>
            </a:solidFill>
            <a:ln w="9525">
              <a:noFill/>
            </a:ln>
          </p:spPr>
          <p:txBody>
            <a:bodyPr wrap="none" anchor="ctr"/>
            <a:p>
              <a:pPr>
                <a:buClr>
                  <a:schemeClr val="bg1"/>
                </a:buClr>
              </a:pPr>
              <a:endParaRPr sz="2400" dirty="0">
                <a:solidFill>
                  <a:schemeClr val="tx1"/>
                </a:solidFill>
                <a:latin typeface="Times New Roman" panose="02020603050405020304" pitchFamily="18" charset="0"/>
              </a:endParaRPr>
            </a:p>
          </p:txBody>
        </p:sp>
        <p:sp>
          <p:nvSpPr>
            <p:cNvPr id="71685" name="文本框 71684"/>
            <p:cNvSpPr txBox="1"/>
            <p:nvPr/>
          </p:nvSpPr>
          <p:spPr>
            <a:xfrm rot="10800000">
              <a:off x="-17" y="3996"/>
              <a:ext cx="423" cy="58"/>
            </a:xfrm>
            <a:prstGeom prst="rect">
              <a:avLst/>
            </a:prstGeom>
            <a:solidFill>
              <a:schemeClr val="bg1"/>
            </a:solidFill>
            <a:ln w="9525">
              <a:noFill/>
            </a:ln>
          </p:spPr>
          <p:txBody>
            <a:bodyPr rot="10800000" vert="eaVert" wrap="none" anchor="t">
              <a:spAutoFit/>
            </a:bodyPr>
            <a:p>
              <a:pPr algn="l">
                <a:buClr>
                  <a:schemeClr val="bg1"/>
                </a:buClr>
              </a:pPr>
              <a:endParaRPr sz="3200" b="1" dirty="0">
                <a:solidFill>
                  <a:srgbClr val="FFFF00"/>
                </a:solidFill>
                <a:effectLst>
                  <a:outerShdw blurRad="38100" dist="38100" dir="2700000">
                    <a:srgbClr val="C0C0C0"/>
                  </a:outerShdw>
                </a:effectLst>
                <a:latin typeface="Times New Roman" panose="02020603050405020304" pitchFamily="18" charset="0"/>
              </a:endParaRPr>
            </a:p>
          </p:txBody>
        </p:sp>
        <p:sp>
          <p:nvSpPr>
            <p:cNvPr id="71686" name="文本框 71685"/>
            <p:cNvSpPr txBox="1"/>
            <p:nvPr/>
          </p:nvSpPr>
          <p:spPr>
            <a:xfrm>
              <a:off x="336" y="1056"/>
              <a:ext cx="634" cy="2928"/>
            </a:xfrm>
            <a:prstGeom prst="rect">
              <a:avLst/>
            </a:prstGeom>
            <a:solidFill>
              <a:schemeClr val="bg1"/>
            </a:solidFill>
            <a:ln w="9525">
              <a:noFill/>
            </a:ln>
          </p:spPr>
          <p:txBody>
            <a:bodyPr vert="eaVert">
              <a:spAutoFit/>
            </a:bodyPr>
            <a:p>
              <a:pPr algn="dist">
                <a:buClr>
                  <a:schemeClr val="bg1"/>
                </a:buClr>
              </a:pPr>
              <a:endParaRPr sz="5400" b="1" dirty="0">
                <a:solidFill>
                  <a:srgbClr val="FFFF00"/>
                </a:solidFill>
                <a:effectLst>
                  <a:outerShdw blurRad="38100" dist="38100" dir="2700000">
                    <a:srgbClr val="C0C0C0"/>
                  </a:outerShdw>
                </a:effectLst>
                <a:latin typeface="Times New Roman" panose="02020603050405020304" pitchFamily="18" charset="0"/>
                <a:ea typeface="华文行楷" panose="02010800040101010101" pitchFamily="2" charset="-122"/>
              </a:endParaRPr>
            </a:p>
          </p:txBody>
        </p:sp>
        <p:pic>
          <p:nvPicPr>
            <p:cNvPr id="71687" name="图片 71686" descr="Red"/>
            <p:cNvPicPr>
              <a:picLocks noChangeAspect="1"/>
            </p:cNvPicPr>
            <p:nvPr/>
          </p:nvPicPr>
          <p:blipFill>
            <a:blip r:embed="rId1"/>
            <a:stretch>
              <a:fillRect/>
            </a:stretch>
          </p:blipFill>
          <p:spPr>
            <a:xfrm>
              <a:off x="144" y="144"/>
              <a:ext cx="672" cy="672"/>
            </a:xfrm>
            <a:prstGeom prst="rect">
              <a:avLst/>
            </a:prstGeom>
            <a:noFill/>
            <a:ln w="9525">
              <a:noFill/>
            </a:ln>
          </p:spPr>
        </p:pic>
      </p:grpSp>
      <p:sp>
        <p:nvSpPr>
          <p:cNvPr id="71688" name="文本框 71687"/>
          <p:cNvSpPr txBox="1"/>
          <p:nvPr/>
        </p:nvSpPr>
        <p:spPr>
          <a:xfrm>
            <a:off x="1828800" y="1066800"/>
            <a:ext cx="3505200" cy="457200"/>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en-US" altLang="zh-CN" sz="2400" dirty="0">
                <a:solidFill>
                  <a:schemeClr val="bg1"/>
                </a:solidFill>
                <a:latin typeface="Times New Roman" panose="02020603050405020304" pitchFamily="18" charset="0"/>
              </a:rPr>
              <a:t>         </a:t>
            </a:r>
            <a:endParaRPr lang="en-US" altLang="zh-CN" sz="2800">
              <a:solidFill>
                <a:schemeClr val="tx1"/>
              </a:solidFill>
              <a:latin typeface="Times New Roman" panose="02020603050405020304" pitchFamily="18" charset="0"/>
              <a:ea typeface="隶书" panose="02010509060101010101" pitchFamily="49" charset="-122"/>
            </a:endParaRPr>
          </a:p>
        </p:txBody>
      </p:sp>
      <p:sp>
        <p:nvSpPr>
          <p:cNvPr id="71689" name="文本框 71688"/>
          <p:cNvSpPr txBox="1"/>
          <p:nvPr/>
        </p:nvSpPr>
        <p:spPr>
          <a:xfrm>
            <a:off x="5943600" y="1219200"/>
            <a:ext cx="2667000" cy="457200"/>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en-US" altLang="zh-CN" sz="2400" dirty="0">
                <a:solidFill>
                  <a:schemeClr val="bg1"/>
                </a:solidFill>
                <a:latin typeface="Times New Roman" panose="02020603050405020304" pitchFamily="18" charset="0"/>
              </a:rPr>
              <a:t>        </a:t>
            </a:r>
            <a:endParaRPr lang="en-US" altLang="zh-CN" sz="2400">
              <a:solidFill>
                <a:schemeClr val="bg1"/>
              </a:solidFill>
              <a:latin typeface="Times New Roman" panose="02020603050405020304" pitchFamily="18" charset="0"/>
              <a:ea typeface="隶书" panose="02010509060101010101" pitchFamily="49" charset="-122"/>
            </a:endParaRPr>
          </a:p>
        </p:txBody>
      </p:sp>
      <p:sp>
        <p:nvSpPr>
          <p:cNvPr id="71691" name="矩形 71690"/>
          <p:cNvSpPr/>
          <p:nvPr/>
        </p:nvSpPr>
        <p:spPr>
          <a:xfrm>
            <a:off x="2286000" y="457200"/>
            <a:ext cx="5172075" cy="1260475"/>
          </a:xfrm>
          <a:prstGeom prst="rect">
            <a:avLst/>
          </a:prstGeom>
          <a:noFill/>
          <a:ln w="12700">
            <a:noFill/>
          </a:ln>
          <a:effectLst>
            <a:outerShdw dist="35921" dir="2699999" sy="50000" rotWithShape="0">
              <a:srgbClr val="875B0D"/>
            </a:outerShdw>
          </a:effectLst>
        </p:spPr>
        <p:txBody>
          <a:bodyPr>
            <a:spAutoFit/>
          </a:bodyPr>
          <a:p>
            <a:pPr algn="l"/>
            <a:r>
              <a:rPr lang="zh-CN" altLang="en-US" sz="3200" b="1" dirty="0">
                <a:solidFill>
                  <a:srgbClr val="FF0000"/>
                </a:solidFill>
                <a:latin typeface="Arial Black" panose="020B0A04020102020204" pitchFamily="34" charset="0"/>
                <a:ea typeface="隶书" panose="02010509060101010101" pitchFamily="49" charset="-122"/>
              </a:rPr>
              <a:t>标志的法律地位及基础</a:t>
            </a:r>
            <a:endParaRPr lang="zh-CN" altLang="en-US" sz="3200" b="1" dirty="0">
              <a:solidFill>
                <a:srgbClr val="FF0000"/>
              </a:solidFill>
              <a:latin typeface="Arial Black" panose="020B0A04020102020204" pitchFamily="34" charset="0"/>
              <a:ea typeface="隶书" panose="02010509060101010101" pitchFamily="49" charset="-122"/>
            </a:endParaRPr>
          </a:p>
          <a:p>
            <a:pPr algn="l">
              <a:buClr>
                <a:schemeClr val="bg1"/>
              </a:buClr>
            </a:pPr>
            <a:endParaRPr lang="zh-CN" altLang="en-US">
              <a:solidFill>
                <a:srgbClr val="FF0000"/>
              </a:solidFill>
              <a:latin typeface="Times New Roman" panose="02020603050405020304" pitchFamily="18" charset="0"/>
            </a:endParaRPr>
          </a:p>
        </p:txBody>
      </p:sp>
      <p:sp>
        <p:nvSpPr>
          <p:cNvPr id="71692" name="矩形 71691"/>
          <p:cNvSpPr/>
          <p:nvPr/>
        </p:nvSpPr>
        <p:spPr>
          <a:xfrm>
            <a:off x="914400" y="1371600"/>
            <a:ext cx="7696200" cy="5842000"/>
          </a:xfrm>
          <a:prstGeom prst="rect">
            <a:avLst/>
          </a:prstGeom>
          <a:noFill/>
          <a:ln w="12700">
            <a:noFill/>
          </a:ln>
          <a:effectLst>
            <a:outerShdw dist="35921" dir="2699999" sy="50000" rotWithShape="0">
              <a:srgbClr val="875B0D"/>
            </a:outerShdw>
          </a:effectLst>
        </p:spPr>
        <p:txBody>
          <a:bodyPr>
            <a:spAutoFit/>
          </a:bodyPr>
          <a:p>
            <a:pPr algn="l">
              <a:lnSpc>
                <a:spcPct val="90000"/>
              </a:lnSpc>
              <a:spcBef>
                <a:spcPct val="50000"/>
              </a:spcBef>
              <a:buClr>
                <a:schemeClr val="bg1"/>
              </a:buClr>
            </a:pPr>
            <a:r>
              <a:rPr lang="zh-CN" altLang="en-US" sz="2800" b="1" dirty="0">
                <a:solidFill>
                  <a:srgbClr val="FF0000"/>
                </a:solidFill>
                <a:latin typeface="Times New Roman" panose="02020603050405020304" pitchFamily="18" charset="0"/>
              </a:rPr>
              <a:t>（</a:t>
            </a:r>
            <a:r>
              <a:rPr lang="zh-CN" altLang="en-US" sz="2800" b="1" dirty="0">
                <a:solidFill>
                  <a:srgbClr val="FF0000"/>
                </a:solidFill>
                <a:latin typeface="Times New Roman" panose="02020603050405020304" pitchFamily="18" charset="0"/>
                <a:ea typeface="黑体" panose="02010609060101010101" pitchFamily="2" charset="-122"/>
              </a:rPr>
              <a:t>一</a:t>
            </a:r>
            <a:r>
              <a:rPr lang="zh-CN" altLang="en-US" sz="2800" b="1" dirty="0">
                <a:solidFill>
                  <a:srgbClr val="FF0000"/>
                </a:solidFill>
                <a:latin typeface="Times New Roman" panose="02020603050405020304" pitchFamily="18" charset="0"/>
              </a:rPr>
              <a:t>）</a:t>
            </a:r>
            <a:r>
              <a:rPr lang="zh-CN" altLang="en-US" sz="2800" b="1" dirty="0">
                <a:solidFill>
                  <a:srgbClr val="FF0000"/>
                </a:solidFill>
                <a:latin typeface="黑体" panose="02010609060101010101" pitchFamily="2" charset="-122"/>
                <a:ea typeface="黑体" panose="02010609060101010101" pitchFamily="2" charset="-122"/>
              </a:rPr>
              <a:t>国际人道法文书</a:t>
            </a:r>
            <a:endParaRPr lang="zh-CN" altLang="en-US" sz="2800" b="1" dirty="0">
              <a:solidFill>
                <a:srgbClr val="FF0000"/>
              </a:solidFill>
              <a:latin typeface="黑体" panose="02010609060101010101" pitchFamily="2" charset="-122"/>
              <a:ea typeface="黑体" panose="02010609060101010101" pitchFamily="2" charset="-122"/>
            </a:endParaRPr>
          </a:p>
          <a:p>
            <a:pPr algn="l">
              <a:lnSpc>
                <a:spcPct val="90000"/>
              </a:lnSpc>
              <a:spcBef>
                <a:spcPct val="50000"/>
              </a:spcBef>
              <a:buClr>
                <a:schemeClr val="bg1"/>
              </a:buClr>
            </a:pPr>
            <a:r>
              <a:rPr lang="zh-CN" altLang="en-US" sz="2800" dirty="0">
                <a:solidFill>
                  <a:schemeClr val="hlink"/>
                </a:solidFill>
                <a:latin typeface="黑体" panose="02010609060101010101" pitchFamily="2" charset="-122"/>
                <a:ea typeface="黑体" panose="02010609060101010101" pitchFamily="2" charset="-122"/>
              </a:rPr>
              <a:t>　　　</a:t>
            </a:r>
            <a:r>
              <a:rPr lang="zh-CN" altLang="en-US" sz="2400" dirty="0">
                <a:solidFill>
                  <a:schemeClr val="tx1"/>
                </a:solidFill>
                <a:latin typeface="黑体" panose="02010609060101010101" pitchFamily="2" charset="-122"/>
                <a:ea typeface="黑体" panose="02010609060101010101" pitchFamily="2" charset="-122"/>
              </a:rPr>
              <a:t>日内瓦公约及其附加议定书</a:t>
            </a:r>
            <a:endParaRPr lang="zh-CN" altLang="en-US" sz="2400" dirty="0">
              <a:solidFill>
                <a:schemeClr val="tx1"/>
              </a:solidFill>
              <a:latin typeface="黑体" panose="02010609060101010101" pitchFamily="2" charset="-122"/>
              <a:ea typeface="黑体" panose="02010609060101010101" pitchFamily="2" charset="-122"/>
            </a:endParaRPr>
          </a:p>
          <a:p>
            <a:pPr algn="l">
              <a:lnSpc>
                <a:spcPct val="90000"/>
              </a:lnSpc>
              <a:spcBef>
                <a:spcPct val="50000"/>
              </a:spcBef>
              <a:buClr>
                <a:schemeClr val="bg1"/>
              </a:buClr>
            </a:pPr>
            <a:r>
              <a:rPr lang="zh-CN" altLang="en-US" sz="2800" dirty="0">
                <a:solidFill>
                  <a:srgbClr val="FF0000"/>
                </a:solidFill>
                <a:latin typeface="黑体" panose="02010609060101010101" pitchFamily="2" charset="-122"/>
                <a:ea typeface="黑体" panose="02010609060101010101" pitchFamily="2" charset="-122"/>
              </a:rPr>
              <a:t>（二）</a:t>
            </a:r>
            <a:r>
              <a:rPr lang="zh-CN" altLang="en-US" sz="2800" b="1" dirty="0">
                <a:solidFill>
                  <a:srgbClr val="FF0000"/>
                </a:solidFill>
                <a:latin typeface="黑体" panose="02010609060101010101" pitchFamily="2" charset="-122"/>
                <a:ea typeface="黑体" panose="02010609060101010101" pitchFamily="2" charset="-122"/>
              </a:rPr>
              <a:t>国际红十字运动规章</a:t>
            </a:r>
            <a:endParaRPr lang="zh-CN" altLang="en-US" sz="2800" b="1" dirty="0">
              <a:solidFill>
                <a:srgbClr val="FF0000"/>
              </a:solidFill>
              <a:latin typeface="黑体" panose="02010609060101010101" pitchFamily="2" charset="-122"/>
              <a:ea typeface="黑体" panose="02010609060101010101" pitchFamily="2" charset="-122"/>
            </a:endParaRPr>
          </a:p>
          <a:p>
            <a:pPr algn="l">
              <a:lnSpc>
                <a:spcPct val="90000"/>
              </a:lnSpc>
              <a:spcBef>
                <a:spcPct val="50000"/>
              </a:spcBef>
              <a:buClr>
                <a:schemeClr val="bg1"/>
              </a:buClr>
            </a:pPr>
            <a:r>
              <a:rPr lang="zh-CN" altLang="en-US" sz="2800" dirty="0">
                <a:solidFill>
                  <a:schemeClr val="hlink"/>
                </a:solidFill>
                <a:latin typeface="黑体" panose="02010609060101010101" pitchFamily="2" charset="-122"/>
                <a:ea typeface="黑体" panose="02010609060101010101" pitchFamily="2" charset="-122"/>
              </a:rPr>
              <a:t>　　</a:t>
            </a:r>
            <a:r>
              <a:rPr lang="en-US" altLang="zh-CN" sz="2400" dirty="0">
                <a:solidFill>
                  <a:schemeClr val="tx1"/>
                </a:solidFill>
                <a:latin typeface="黑体" panose="02010609060101010101" pitchFamily="2" charset="-122"/>
                <a:ea typeface="黑体" panose="02010609060101010101" pitchFamily="2" charset="-122"/>
              </a:rPr>
              <a:t>1965</a:t>
            </a:r>
            <a:r>
              <a:rPr lang="zh-CN" altLang="en-US" sz="2400" dirty="0">
                <a:solidFill>
                  <a:schemeClr val="tx1"/>
                </a:solidFill>
                <a:latin typeface="黑体" panose="02010609060101010101" pitchFamily="2" charset="-122"/>
                <a:ea typeface="黑体" panose="02010609060101010101" pitchFamily="2" charset="-122"/>
              </a:rPr>
              <a:t>年第</a:t>
            </a:r>
            <a:r>
              <a:rPr lang="en-US" altLang="zh-CN" sz="2400" dirty="0">
                <a:solidFill>
                  <a:schemeClr val="tx1"/>
                </a:solidFill>
                <a:latin typeface="黑体" panose="02010609060101010101" pitchFamily="2" charset="-122"/>
                <a:ea typeface="黑体" panose="02010609060101010101" pitchFamily="2" charset="-122"/>
              </a:rPr>
              <a:t>20</a:t>
            </a:r>
            <a:r>
              <a:rPr lang="zh-CN" altLang="en-US" sz="2400" dirty="0">
                <a:solidFill>
                  <a:schemeClr val="tx1"/>
                </a:solidFill>
                <a:latin typeface="黑体" panose="02010609060101010101" pitchFamily="2" charset="-122"/>
                <a:ea typeface="黑体" panose="02010609060101010101" pitchFamily="2" charset="-122"/>
              </a:rPr>
              <a:t>届红十字国际大会通过的</a:t>
            </a:r>
            <a:r>
              <a:rPr lang="en-US" altLang="zh-CN" sz="2400" dirty="0">
                <a:solidFill>
                  <a:schemeClr val="tx1"/>
                </a:solidFill>
                <a:latin typeface="黑体" panose="02010609060101010101" pitchFamily="2" charset="-122"/>
                <a:ea typeface="黑体" panose="02010609060101010101" pitchFamily="2" charset="-122"/>
              </a:rPr>
              <a:t>《</a:t>
            </a:r>
            <a:r>
              <a:rPr lang="zh-CN" altLang="en-US" sz="2400" dirty="0">
                <a:solidFill>
                  <a:schemeClr val="tx1"/>
                </a:solidFill>
                <a:latin typeface="黑体" panose="02010609060101010101" pitchFamily="2" charset="-122"/>
                <a:ea typeface="黑体" panose="02010609060101010101" pitchFamily="2" charset="-122"/>
              </a:rPr>
              <a:t>各国红十字会与红新月会使用红十字或红新月标志的规则</a:t>
            </a:r>
            <a:r>
              <a:rPr lang="zh-TW" altLang="en-US" sz="2400">
                <a:solidFill>
                  <a:schemeClr val="tx1"/>
                </a:solidFill>
                <a:latin typeface="黑体" panose="02010609060101010101" pitchFamily="2" charset="-122"/>
                <a:ea typeface="黑体" panose="02010609060101010101" pitchFamily="2" charset="-122"/>
              </a:rPr>
              <a:t>》</a:t>
            </a:r>
            <a:endParaRPr lang="zh-TW" altLang="en-US" sz="2400">
              <a:solidFill>
                <a:schemeClr val="tx1"/>
              </a:solidFill>
              <a:latin typeface="黑体" panose="02010609060101010101" pitchFamily="2" charset="-122"/>
              <a:ea typeface="黑体" panose="02010609060101010101" pitchFamily="2" charset="-122"/>
            </a:endParaRPr>
          </a:p>
          <a:p>
            <a:pPr algn="l">
              <a:lnSpc>
                <a:spcPct val="90000"/>
              </a:lnSpc>
              <a:spcBef>
                <a:spcPct val="50000"/>
              </a:spcBef>
              <a:buClr>
                <a:schemeClr val="bg1"/>
              </a:buClr>
            </a:pPr>
            <a:r>
              <a:rPr lang="zh-CN" altLang="en-US" sz="2800" dirty="0">
                <a:solidFill>
                  <a:srgbClr val="FF0000"/>
                </a:solidFill>
                <a:latin typeface="黑体" panose="02010609060101010101" pitchFamily="2" charset="-122"/>
                <a:ea typeface="黑体" panose="02010609060101010101" pitchFamily="2" charset="-122"/>
              </a:rPr>
              <a:t>（三）</a:t>
            </a:r>
            <a:r>
              <a:rPr lang="zh-CN" altLang="en-US" sz="2800" b="1" dirty="0">
                <a:solidFill>
                  <a:srgbClr val="FF0000"/>
                </a:solidFill>
                <a:latin typeface="黑体" panose="02010609060101010101" pitchFamily="2" charset="-122"/>
                <a:ea typeface="黑体" panose="02010609060101010101" pitchFamily="2" charset="-122"/>
              </a:rPr>
              <a:t>标志的普遍适用性</a:t>
            </a:r>
            <a:endParaRPr lang="zh-CN" altLang="en-US" sz="2800" b="1" dirty="0">
              <a:solidFill>
                <a:srgbClr val="FF0000"/>
              </a:solidFill>
              <a:latin typeface="黑体" panose="02010609060101010101" pitchFamily="2" charset="-122"/>
              <a:ea typeface="黑体" panose="02010609060101010101" pitchFamily="2" charset="-122"/>
            </a:endParaRPr>
          </a:p>
          <a:p>
            <a:pPr algn="l">
              <a:lnSpc>
                <a:spcPct val="90000"/>
              </a:lnSpc>
              <a:spcBef>
                <a:spcPct val="50000"/>
              </a:spcBef>
              <a:buClr>
                <a:schemeClr val="bg1"/>
              </a:buClr>
            </a:pPr>
            <a:r>
              <a:rPr lang="zh-CN" altLang="en-US" sz="2800" dirty="0">
                <a:solidFill>
                  <a:schemeClr val="hlink"/>
                </a:solidFill>
                <a:latin typeface="黑体" panose="02010609060101010101" pitchFamily="2" charset="-122"/>
                <a:ea typeface="黑体" panose="02010609060101010101" pitchFamily="2" charset="-122"/>
              </a:rPr>
              <a:t>　　</a:t>
            </a:r>
            <a:r>
              <a:rPr lang="en-US" altLang="zh-CN" sz="2400" dirty="0">
                <a:solidFill>
                  <a:schemeClr val="tx1"/>
                </a:solidFill>
                <a:latin typeface="黑体" panose="02010609060101010101" pitchFamily="2" charset="-122"/>
                <a:ea typeface="黑体" panose="02010609060101010101" pitchFamily="2" charset="-122"/>
              </a:rPr>
              <a:t>140</a:t>
            </a:r>
            <a:r>
              <a:rPr lang="zh-CN" altLang="en-US" sz="2400" dirty="0">
                <a:solidFill>
                  <a:schemeClr val="tx1"/>
                </a:solidFill>
                <a:latin typeface="黑体" panose="02010609060101010101" pitchFamily="2" charset="-122"/>
                <a:ea typeface="黑体" panose="02010609060101010101" pitchFamily="2" charset="-122"/>
              </a:rPr>
              <a:t>多年来，红十字标志一直被看成是向危难者提供帮助、保护和救济的象征，得到国际上的普遍承认，是对前两个法律基础的有力补充</a:t>
            </a:r>
            <a:endParaRPr lang="zh-CN" altLang="en-US" sz="2400" dirty="0">
              <a:solidFill>
                <a:schemeClr val="tx1"/>
              </a:solidFill>
              <a:latin typeface="黑体" panose="02010609060101010101" pitchFamily="2" charset="-122"/>
              <a:ea typeface="黑体" panose="02010609060101010101" pitchFamily="2" charset="-122"/>
            </a:endParaRPr>
          </a:p>
          <a:p>
            <a:pPr algn="l">
              <a:spcBef>
                <a:spcPct val="20000"/>
              </a:spcBef>
              <a:buClr>
                <a:schemeClr val="bg1"/>
              </a:buClr>
              <a:buChar char="•"/>
            </a:pPr>
            <a:endParaRPr lang="zh-CN" altLang="en-US" sz="2400" dirty="0">
              <a:solidFill>
                <a:schemeClr val="tx1"/>
              </a:solidFill>
              <a:latin typeface="黑体" panose="02010609060101010101" pitchFamily="2" charset="-122"/>
              <a:ea typeface="黑体" panose="02010609060101010101" pitchFamily="2" charset="-122"/>
            </a:endParaRPr>
          </a:p>
          <a:p>
            <a:pPr algn="l">
              <a:spcBef>
                <a:spcPct val="20000"/>
              </a:spcBef>
              <a:buClr>
                <a:schemeClr val="bg1"/>
              </a:buClr>
              <a:buChar char="•"/>
            </a:pPr>
            <a:endParaRPr lang="zh-TW" altLang="en-US" sz="2400" dirty="0">
              <a:solidFill>
                <a:schemeClr val="hlink"/>
              </a:solidFill>
              <a:latin typeface="黑体" panose="02010609060101010101" pitchFamily="2" charset="-122"/>
              <a:ea typeface="黑体" panose="02010609060101010101" pitchFamily="2" charset="-122"/>
            </a:endParaRPr>
          </a:p>
          <a:p>
            <a:pPr algn="l">
              <a:lnSpc>
                <a:spcPct val="90000"/>
              </a:lnSpc>
              <a:spcBef>
                <a:spcPct val="50000"/>
              </a:spcBef>
              <a:buClr>
                <a:schemeClr val="bg1"/>
              </a:buClr>
            </a:pPr>
            <a:endParaRPr lang="zh-TW" altLang="en-US" sz="2400">
              <a:solidFill>
                <a:schemeClr val="hlink"/>
              </a:solidFill>
              <a:latin typeface="黑体" panose="02010609060101010101" pitchFamily="2" charset="-122"/>
              <a:ea typeface="黑体" panose="02010609060101010101" pitchFamily="2" charset="-122"/>
            </a:endParaRPr>
          </a:p>
        </p:txBody>
      </p:sp>
      <p:pic>
        <p:nvPicPr>
          <p:cNvPr id="47109" name="图片 47108" descr="Img244182087"/>
          <p:cNvPicPr>
            <a:picLocks noChangeAspect="1"/>
          </p:cNvPicPr>
          <p:nvPr/>
        </p:nvPicPr>
        <p:blipFill>
          <a:blip r:embed="rId2"/>
          <a:stretch>
            <a:fillRect/>
          </a:stretch>
        </p:blipFill>
        <p:spPr>
          <a:xfrm>
            <a:off x="399415" y="356870"/>
            <a:ext cx="1329690" cy="1141095"/>
          </a:xfrm>
          <a:prstGeom prst="rect">
            <a:avLst/>
          </a:prstGeom>
          <a:noFill/>
          <a:ln w="9525">
            <a:noFill/>
          </a:ln>
        </p:spPr>
      </p:pic>
      <p:pic>
        <p:nvPicPr>
          <p:cNvPr id="4" name="图片 3" descr="图片1"/>
          <p:cNvPicPr>
            <a:picLocks noChangeAspect="1"/>
          </p:cNvPicPr>
          <p:nvPr/>
        </p:nvPicPr>
        <p:blipFill>
          <a:blip r:embed="rId3"/>
          <a:stretch>
            <a:fillRect/>
          </a:stretch>
        </p:blipFill>
        <p:spPr>
          <a:xfrm>
            <a:off x="-6350" y="6079490"/>
            <a:ext cx="9156700" cy="790575"/>
          </a:xfrm>
          <a:prstGeom prst="rect">
            <a:avLst/>
          </a:prstGeom>
        </p:spPr>
      </p:pic>
    </p:spTree>
  </p:cSld>
  <p:clrMapOvr>
    <a:masterClrMapping/>
  </p:clrMapOvr>
  <p:transition advTm="15000">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IMG_0249.JPG"/>
          <p:cNvPicPr>
            <a:picLocks noChangeAspect="1"/>
          </p:cNvPicPr>
          <p:nvPr/>
        </p:nvPicPr>
        <p:blipFill rotWithShape="1">
          <a:blip r:embed="rId1">
            <a:extLst>
              <a:ext uri="{28A0092B-C50C-407E-A947-70E740481C1C}">
                <a14:useLocalDpi xmlns:a14="http://schemas.microsoft.com/office/drawing/2010/main" val="0"/>
              </a:ext>
            </a:extLst>
          </a:blip>
          <a:srcRect l="1893" t="3405" r="13361" b="3381"/>
          <a:stretch>
            <a:fillRect/>
          </a:stretch>
        </p:blipFill>
        <p:spPr>
          <a:xfrm>
            <a:off x="611560" y="1333894"/>
            <a:ext cx="3837325" cy="2347826"/>
          </a:xfrm>
          <a:prstGeom prst="rect">
            <a:avLst/>
          </a:prstGeom>
        </p:spPr>
      </p:pic>
      <p:sp>
        <p:nvSpPr>
          <p:cNvPr id="5" name="矩形 4"/>
          <p:cNvSpPr/>
          <p:nvPr/>
        </p:nvSpPr>
        <p:spPr>
          <a:xfrm>
            <a:off x="611560" y="4265783"/>
            <a:ext cx="3816424" cy="1114425"/>
          </a:xfrm>
          <a:prstGeom prst="rect">
            <a:avLst/>
          </a:prstGeom>
        </p:spPr>
        <p:txBody>
          <a:bodyPr wrap="square">
            <a:spAutoFit/>
          </a:bodyPr>
          <a:lstStyle/>
          <a:p>
            <a:pPr fontAlgn="auto">
              <a:lnSpc>
                <a:spcPts val="2660"/>
              </a:lnSpc>
              <a:spcBef>
                <a:spcPts val="0"/>
              </a:spcBef>
              <a:spcAft>
                <a:spcPts val="0"/>
              </a:spcAft>
              <a:defRPr/>
            </a:pPr>
            <a:r>
              <a:rPr kumimoji="0" lang="zh-CN" altLang="zh-CN" sz="2000" dirty="0">
                <a:solidFill>
                  <a:schemeClr val="accent2"/>
                </a:solidFill>
                <a:latin typeface="微软雅黑" panose="020B0503020204020204" charset="-122"/>
                <a:ea typeface="微软雅黑" panose="020B0503020204020204" charset="-122"/>
                <a:cs typeface="微软雅黑" panose="020B0503020204020204" charset="-122"/>
              </a:rPr>
              <a:t>亨利</a:t>
            </a:r>
            <a:r>
              <a:rPr kumimoji="0" lang="en-US" altLang="zh-CN" sz="2000" dirty="0">
                <a:solidFill>
                  <a:schemeClr val="accent2"/>
                </a:solidFill>
                <a:latin typeface="微软雅黑" panose="020B0503020204020204" charset="-122"/>
                <a:ea typeface="微软雅黑" panose="020B0503020204020204" charset="-122"/>
                <a:cs typeface="微软雅黑" panose="020B0503020204020204" charset="-122"/>
              </a:rPr>
              <a:t>·</a:t>
            </a:r>
            <a:r>
              <a:rPr kumimoji="0" lang="zh-CN" altLang="zh-CN" sz="2000" dirty="0" smtClean="0">
                <a:solidFill>
                  <a:schemeClr val="accent2"/>
                </a:solidFill>
                <a:latin typeface="微软雅黑" panose="020B0503020204020204" charset="-122"/>
                <a:ea typeface="微软雅黑" panose="020B0503020204020204" charset="-122"/>
                <a:cs typeface="微软雅黑" panose="020B0503020204020204" charset="-122"/>
              </a:rPr>
              <a:t>杜南</a:t>
            </a:r>
            <a:endParaRPr kumimoji="0" lang="en-US" altLang="zh-CN" sz="2000" dirty="0">
              <a:solidFill>
                <a:schemeClr val="accent2"/>
              </a:solidFill>
              <a:latin typeface="微软雅黑" panose="020B0503020204020204" charset="-122"/>
              <a:ea typeface="微软雅黑" panose="020B0503020204020204" charset="-122"/>
              <a:cs typeface="微软雅黑" panose="020B0503020204020204" charset="-122"/>
            </a:endParaRPr>
          </a:p>
          <a:p>
            <a:pPr fontAlgn="auto">
              <a:lnSpc>
                <a:spcPts val="2660"/>
              </a:lnSpc>
              <a:spcBef>
                <a:spcPts val="0"/>
              </a:spcBef>
              <a:spcAft>
                <a:spcPts val="0"/>
              </a:spcAft>
              <a:defRPr/>
            </a:pPr>
            <a:r>
              <a:rPr kumimoji="0" lang="zh-CN" altLang="en-US" sz="2400" dirty="0" smtClean="0">
                <a:solidFill>
                  <a:schemeClr val="accent2"/>
                </a:solidFill>
                <a:latin typeface="微软雅黑" panose="020B0503020204020204" charset="-122"/>
                <a:ea typeface="微软雅黑" panose="020B0503020204020204" charset="-122"/>
                <a:cs typeface="微软雅黑" panose="020B0503020204020204" charset="-122"/>
              </a:rPr>
              <a:t>国际红十字运动创</a:t>
            </a:r>
            <a:r>
              <a:rPr kumimoji="0" lang="zh-CN" altLang="en-US" sz="2400" dirty="0">
                <a:solidFill>
                  <a:schemeClr val="accent2"/>
                </a:solidFill>
                <a:latin typeface="微软雅黑" panose="020B0503020204020204" charset="-122"/>
                <a:ea typeface="微软雅黑" panose="020B0503020204020204" charset="-122"/>
                <a:cs typeface="微软雅黑" panose="020B0503020204020204" charset="-122"/>
              </a:rPr>
              <a:t>始人</a:t>
            </a:r>
            <a:endParaRPr kumimoji="0" lang="en-US" altLang="zh-CN" sz="2400" dirty="0">
              <a:solidFill>
                <a:schemeClr val="accent2"/>
              </a:solidFill>
              <a:latin typeface="微软雅黑" panose="020B0503020204020204" charset="-122"/>
              <a:ea typeface="微软雅黑" panose="020B0503020204020204" charset="-122"/>
              <a:cs typeface="微软雅黑" panose="020B0503020204020204" charset="-122"/>
            </a:endParaRPr>
          </a:p>
          <a:p>
            <a:pPr fontAlgn="auto">
              <a:lnSpc>
                <a:spcPts val="2660"/>
              </a:lnSpc>
              <a:spcBef>
                <a:spcPts val="0"/>
              </a:spcBef>
              <a:spcAft>
                <a:spcPts val="0"/>
              </a:spcAft>
              <a:defRPr/>
            </a:pPr>
            <a:r>
              <a:rPr kumimoji="0" lang="zh-CN" altLang="en-US" sz="2400" dirty="0">
                <a:solidFill>
                  <a:schemeClr val="tx1"/>
                </a:solidFill>
                <a:latin typeface="微软雅黑" panose="020B0503020204020204" charset="-122"/>
                <a:ea typeface="微软雅黑" panose="020B0503020204020204" charset="-122"/>
                <a:cs typeface="微软雅黑" panose="020B0503020204020204" charset="-122"/>
              </a:rPr>
              <a:t>瑞士人，</a:t>
            </a:r>
            <a:r>
              <a:rPr kumimoji="0" lang="en-US" altLang="en-US" sz="2400" dirty="0">
                <a:solidFill>
                  <a:schemeClr val="tx1"/>
                </a:solidFill>
                <a:latin typeface="微软雅黑" panose="020B0503020204020204" charset="-122"/>
                <a:ea typeface="微软雅黑" panose="020B0503020204020204" charset="-122"/>
                <a:cs typeface="微软雅黑" panose="020B0503020204020204" charset="-122"/>
              </a:rPr>
              <a:t>1828</a:t>
            </a:r>
            <a:r>
              <a:rPr kumimoji="0" lang="zh-CN" altLang="en-US" sz="2400" dirty="0">
                <a:solidFill>
                  <a:schemeClr val="tx1"/>
                </a:solidFill>
                <a:latin typeface="微软雅黑" panose="020B0503020204020204" charset="-122"/>
                <a:ea typeface="微软雅黑" panose="020B0503020204020204" charset="-122"/>
                <a:cs typeface="微软雅黑" panose="020B0503020204020204" charset="-122"/>
              </a:rPr>
              <a:t>——</a:t>
            </a:r>
            <a:r>
              <a:rPr kumimoji="0" lang="en-US" altLang="en-US" sz="2400" dirty="0">
                <a:solidFill>
                  <a:schemeClr val="tx1"/>
                </a:solidFill>
                <a:latin typeface="微软雅黑" panose="020B0503020204020204" charset="-122"/>
                <a:ea typeface="微软雅黑" panose="020B0503020204020204" charset="-122"/>
                <a:cs typeface="微软雅黑" panose="020B0503020204020204" charset="-122"/>
              </a:rPr>
              <a:t>1910</a:t>
            </a:r>
            <a:endParaRPr kumimoji="0" lang="en-US" altLang="en-US" sz="2400" dirty="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3" name="图片 2" descr="图片1"/>
          <p:cNvPicPr>
            <a:picLocks noChangeAspect="1"/>
          </p:cNvPicPr>
          <p:nvPr/>
        </p:nvPicPr>
        <p:blipFill>
          <a:blip r:embed="rId2"/>
          <a:stretch>
            <a:fillRect/>
          </a:stretch>
        </p:blipFill>
        <p:spPr>
          <a:xfrm>
            <a:off x="-6350" y="5964555"/>
            <a:ext cx="9156700" cy="922020"/>
          </a:xfrm>
          <a:prstGeom prst="rect">
            <a:avLst/>
          </a:prstGeom>
        </p:spPr>
      </p:pic>
      <p:pic>
        <p:nvPicPr>
          <p:cNvPr id="47109" name="图片 47108" descr="Img244182087"/>
          <p:cNvPicPr>
            <a:picLocks noChangeAspect="1"/>
          </p:cNvPicPr>
          <p:nvPr/>
        </p:nvPicPr>
        <p:blipFill>
          <a:blip r:embed="rId3"/>
          <a:stretch>
            <a:fillRect/>
          </a:stretch>
        </p:blipFill>
        <p:spPr>
          <a:xfrm>
            <a:off x="426085" y="146050"/>
            <a:ext cx="1033145" cy="887095"/>
          </a:xfrm>
          <a:prstGeom prst="rect">
            <a:avLst/>
          </a:prstGeom>
          <a:noFill/>
          <a:ln w="9525">
            <a:noFill/>
          </a:ln>
        </p:spPr>
      </p:pic>
      <p:sp>
        <p:nvSpPr>
          <p:cNvPr id="6" name="文本框 5"/>
          <p:cNvSpPr txBox="1"/>
          <p:nvPr/>
        </p:nvSpPr>
        <p:spPr>
          <a:xfrm>
            <a:off x="2195830" y="444500"/>
            <a:ext cx="6604635" cy="706755"/>
          </a:xfrm>
          <a:prstGeom prst="rect">
            <a:avLst/>
          </a:prstGeom>
          <a:solidFill>
            <a:schemeClr val="bg1"/>
          </a:solidFill>
        </p:spPr>
        <p:txBody>
          <a:bodyPr wrap="square" rtlCol="0">
            <a:spAutoFit/>
          </a:bodyPr>
          <a:p>
            <a:pPr algn="ctr"/>
            <a:r>
              <a:rPr lang="zh-CN" altLang="en-US" sz="4000" b="1" dirty="0">
                <a:solidFill>
                  <a:srgbClr val="CE1400"/>
                </a:solidFill>
                <a:latin typeface="Times New Roman" panose="02020603050405020304" pitchFamily="18" charset="0"/>
                <a:ea typeface="隶书" panose="02010509060101010101" pitchFamily="49" charset="-122"/>
                <a:sym typeface="+mn-ea"/>
              </a:rPr>
              <a:t>国际红十字运动的诞生</a:t>
            </a:r>
            <a:endParaRPr kumimoji="0" lang="zh-CN" altLang="en-US" sz="4000" b="1" dirty="0">
              <a:solidFill>
                <a:srgbClr val="CE1400"/>
              </a:solidFill>
              <a:latin typeface="Times New Roman" panose="02020603050405020304" pitchFamily="18" charset="0"/>
              <a:ea typeface="隶书" panose="02010509060101010101" pitchFamily="49" charset="-122"/>
              <a:cs typeface="微软雅黑" panose="020B0503020204020204" charset="-122"/>
              <a:sym typeface="+mn-ea"/>
            </a:endParaRPr>
          </a:p>
        </p:txBody>
      </p:sp>
      <p:sp>
        <p:nvSpPr>
          <p:cNvPr id="7177" name="Rectangle 9"/>
          <p:cNvSpPr>
            <a:spLocks noChangeArrowheads="1"/>
          </p:cNvSpPr>
          <p:nvPr/>
        </p:nvSpPr>
        <p:spPr bwMode="auto">
          <a:xfrm>
            <a:off x="4565333" y="1885474"/>
            <a:ext cx="4357688" cy="3969385"/>
          </a:xfrm>
          <a:prstGeom prst="rect">
            <a:avLst/>
          </a:prstGeom>
          <a:solidFill>
            <a:schemeClr val="bg1"/>
          </a:solidFill>
          <a:ln w="9525">
            <a:solidFill>
              <a:srgbClr val="C00000"/>
            </a:solidFill>
            <a:miter lim="800000"/>
          </a:ln>
          <a:effectLst>
            <a:prstShdw prst="shdw17" dist="17961" dir="2700000">
              <a:schemeClr val="accent1">
                <a:gamma/>
                <a:shade val="60000"/>
                <a:invGamma/>
              </a:schemeClr>
            </a:prstShdw>
          </a:effectLst>
        </p:spPr>
        <p:txBody>
          <a:bodyPr anchor="ctr">
            <a:spAutoFit/>
          </a:bodyPr>
          <a:p>
            <a:pPr marL="0" marR="0" lvl="0" indent="2667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tab pos="2636520" algn="ctr"/>
              </a:tabLst>
              <a:defRPr/>
            </a:pP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红十字运动起源于</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19</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世纪中叶的欧洲，瑞士人亨利</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杜南（</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1828-1910</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）是红十字运动的创始人。</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 </a:t>
            </a:r>
            <a:endPar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a:p>
            <a:pPr marL="0" marR="0" lvl="0" indent="2667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tab pos="2636520" algn="ctr"/>
              </a:tabLst>
              <a:defRPr/>
            </a:pPr>
            <a:r>
              <a:rPr kumimoji="0" lang="zh-CN" sz="24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pitchFamily="18" charset="0"/>
              </a:rPr>
              <a:t>红十字运动起源于战场救护，</a:t>
            </a:r>
            <a:r>
              <a:rPr kumimoji="0" 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是人类文明进步的象征，是人类社会发展的必然产物。</a:t>
            </a:r>
            <a:endPar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endParaRPr>
          </a:p>
        </p:txBody>
      </p:sp>
      <p:sp>
        <p:nvSpPr>
          <p:cNvPr id="10" name="Text Box 4"/>
          <p:cNvSpPr txBox="1">
            <a:spLocks noChangeArrowheads="1"/>
          </p:cNvSpPr>
          <p:nvPr/>
        </p:nvSpPr>
        <p:spPr bwMode="auto">
          <a:xfrm>
            <a:off x="5070475" y="1301750"/>
            <a:ext cx="3176588" cy="583565"/>
          </a:xfrm>
          <a:prstGeom prst="rect">
            <a:avLst/>
          </a:prstGeom>
          <a:noFill/>
          <a:ln w="12700">
            <a:noFill/>
            <a:miter lim="800000"/>
          </a:ln>
          <a:effectLst>
            <a:outerShdw dist="35921" dir="2700000" sy="50000" rotWithShape="0">
              <a:srgbClr val="875B0D"/>
            </a:outerShdw>
          </a:effectLst>
        </p:spPr>
        <p:txBody>
          <a:bodyPr wrap="square">
            <a:spAutoFit/>
          </a:bodyPr>
          <a:p>
            <a:pPr marR="0" defTabSz="914400">
              <a:buClrTx/>
              <a:buSzTx/>
              <a:buFontTx/>
              <a:buNone/>
              <a:defRPr/>
            </a:pPr>
            <a:r>
              <a:rPr kumimoji="1" lang="zh-CN" altLang="en-US" sz="3200" b="1" kern="1200" cap="none" spc="0" normalizeH="0" baseline="0" noProof="0" dirty="0">
                <a:solidFill>
                  <a:srgbClr val="0033CC"/>
                </a:solidFill>
                <a:latin typeface="宋体" panose="02010600030101010101" pitchFamily="2" charset="-122"/>
                <a:ea typeface="宋体" panose="02010600030101010101" pitchFamily="2" charset="-122"/>
                <a:cs typeface="+mn-cs"/>
              </a:rPr>
              <a:t>一</a:t>
            </a:r>
            <a:r>
              <a:rPr kumimoji="1" lang="zh-CN" sz="3200" b="1" kern="1200" cap="none" spc="0" normalizeH="0" baseline="0" noProof="0" dirty="0">
                <a:solidFill>
                  <a:srgbClr val="0033CC"/>
                </a:solidFill>
                <a:latin typeface="宋体" panose="02010600030101010101" pitchFamily="2" charset="-122"/>
                <a:ea typeface="宋体" panose="02010600030101010101" pitchFamily="2" charset="-122"/>
                <a:cs typeface="+mn-cs"/>
              </a:rPr>
              <a:t>个人</a:t>
            </a:r>
            <a:endParaRPr kumimoji="1" lang="zh-CN" sz="3600" b="1" kern="1200" cap="none" spc="0" normalizeH="0" baseline="0" noProof="0" dirty="0">
              <a:solidFill>
                <a:schemeClr val="tx2"/>
              </a:solidFill>
              <a:latin typeface="隶书" panose="02010509060101010101" pitchFamily="49" charset="-122"/>
              <a:ea typeface="隶书" panose="02010509060101010101" pitchFamily="49" charset="-122"/>
              <a:cs typeface="+mn-cs"/>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177"/>
                                        </p:tgtEl>
                                        <p:attrNameLst>
                                          <p:attrName>style.visibility</p:attrName>
                                        </p:attrNameLst>
                                      </p:cBhvr>
                                      <p:to>
                                        <p:strVal val="visible"/>
                                      </p:to>
                                    </p:set>
                                    <p:animEffect transition="in" filter="checkerboard(across)">
                                      <p:cBhvr>
                                        <p:cTn id="7" dur="500"/>
                                        <p:tgtEl>
                                          <p:spTgt spid="7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7"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94" name="文本框 63493"/>
          <p:cNvSpPr txBox="1"/>
          <p:nvPr/>
        </p:nvSpPr>
        <p:spPr>
          <a:xfrm>
            <a:off x="1430338" y="1690688"/>
            <a:ext cx="678180" cy="368935"/>
          </a:xfrm>
          <a:prstGeom prst="rect">
            <a:avLst/>
          </a:prstGeom>
          <a:noFill/>
          <a:ln w="9525">
            <a:noFill/>
          </a:ln>
        </p:spPr>
        <p:txBody>
          <a:bodyPr wrap="none" lIns="0" tIns="0" rIns="0" bIns="0" anchor="t">
            <a:spAutoFit/>
          </a:bodyPr>
          <a:p>
            <a:pPr algn="l" defTabSz="757555" eaLnBrk="0" hangingPunct="0">
              <a:buClr>
                <a:schemeClr val="bg1"/>
              </a:buClr>
            </a:pPr>
            <a:r>
              <a:rPr lang="en-US" altLang="x-none" sz="2400" b="1">
                <a:solidFill>
                  <a:schemeClr val="tx1"/>
                </a:solidFill>
                <a:latin typeface="Arial" panose="020B0604020202020204" pitchFamily="34" charset="0"/>
                <a:ea typeface="Arial" panose="020B0604020202020204" pitchFamily="34" charset="0"/>
              </a:rPr>
              <a:t>1863</a:t>
            </a:r>
            <a:endParaRPr lang="en-US" altLang="x-none" sz="2400" b="1">
              <a:solidFill>
                <a:schemeClr val="tx1"/>
              </a:solidFill>
              <a:latin typeface="Arial" panose="020B0604020202020204" pitchFamily="34" charset="0"/>
              <a:ea typeface="Arial" panose="020B0604020202020204" pitchFamily="34" charset="0"/>
            </a:endParaRPr>
          </a:p>
        </p:txBody>
      </p:sp>
      <p:sp>
        <p:nvSpPr>
          <p:cNvPr id="63496" name="文本框 63495"/>
          <p:cNvSpPr txBox="1"/>
          <p:nvPr/>
        </p:nvSpPr>
        <p:spPr>
          <a:xfrm>
            <a:off x="1457325" y="3729038"/>
            <a:ext cx="678180" cy="368935"/>
          </a:xfrm>
          <a:prstGeom prst="rect">
            <a:avLst/>
          </a:prstGeom>
          <a:noFill/>
          <a:ln w="9525">
            <a:noFill/>
          </a:ln>
        </p:spPr>
        <p:txBody>
          <a:bodyPr wrap="none" lIns="0" tIns="0" rIns="0" bIns="0" anchor="t">
            <a:spAutoFit/>
          </a:bodyPr>
          <a:p>
            <a:pPr algn="l" defTabSz="757555" eaLnBrk="0" hangingPunct="0">
              <a:buClr>
                <a:schemeClr val="bg1"/>
              </a:buClr>
            </a:pPr>
            <a:r>
              <a:rPr lang="en-US" altLang="x-none" sz="2400" b="1">
                <a:solidFill>
                  <a:schemeClr val="tx1"/>
                </a:solidFill>
                <a:latin typeface="Arial" panose="020B0604020202020204" pitchFamily="34" charset="0"/>
                <a:ea typeface="Arial" panose="020B0604020202020204" pitchFamily="34" charset="0"/>
              </a:rPr>
              <a:t>1980</a:t>
            </a:r>
            <a:endParaRPr lang="en-US" altLang="x-none" sz="2400" b="1">
              <a:solidFill>
                <a:schemeClr val="tx1"/>
              </a:solidFill>
              <a:latin typeface="Arial" panose="020B0604020202020204" pitchFamily="34" charset="0"/>
              <a:ea typeface="Arial" panose="020B0604020202020204" pitchFamily="34" charset="0"/>
            </a:endParaRPr>
          </a:p>
        </p:txBody>
      </p:sp>
      <p:sp>
        <p:nvSpPr>
          <p:cNvPr id="63497" name="直接连接符 63496"/>
          <p:cNvSpPr/>
          <p:nvPr/>
        </p:nvSpPr>
        <p:spPr>
          <a:xfrm>
            <a:off x="1447800" y="2085975"/>
            <a:ext cx="7448550" cy="0"/>
          </a:xfrm>
          <a:prstGeom prst="line">
            <a:avLst/>
          </a:prstGeom>
          <a:ln w="38100" cap="flat" cmpd="sng">
            <a:solidFill>
              <a:srgbClr val="969696"/>
            </a:solidFill>
            <a:prstDash val="solid"/>
            <a:headEnd type="none" w="med" len="med"/>
            <a:tailEnd type="none" w="med" len="med"/>
          </a:ln>
        </p:spPr>
      </p:sp>
      <p:sp>
        <p:nvSpPr>
          <p:cNvPr id="63498" name="文本框 63497"/>
          <p:cNvSpPr txBox="1"/>
          <p:nvPr/>
        </p:nvSpPr>
        <p:spPr>
          <a:xfrm>
            <a:off x="1460500" y="2317750"/>
            <a:ext cx="678180" cy="368935"/>
          </a:xfrm>
          <a:prstGeom prst="rect">
            <a:avLst/>
          </a:prstGeom>
          <a:noFill/>
          <a:ln w="9525">
            <a:noFill/>
          </a:ln>
        </p:spPr>
        <p:txBody>
          <a:bodyPr wrap="none" lIns="0" tIns="0" rIns="0" bIns="0" anchor="t">
            <a:spAutoFit/>
          </a:bodyPr>
          <a:p>
            <a:pPr algn="l" defTabSz="757555" eaLnBrk="0" hangingPunct="0">
              <a:buClr>
                <a:schemeClr val="bg1"/>
              </a:buClr>
            </a:pPr>
            <a:r>
              <a:rPr lang="en-US" altLang="x-none" sz="2400" b="1">
                <a:solidFill>
                  <a:schemeClr val="tx1"/>
                </a:solidFill>
                <a:latin typeface="Arial" panose="020B0604020202020204" pitchFamily="34" charset="0"/>
                <a:ea typeface="Arial" panose="020B0604020202020204" pitchFamily="34" charset="0"/>
              </a:rPr>
              <a:t>1929</a:t>
            </a:r>
            <a:endParaRPr lang="en-US" altLang="x-none" sz="2400" b="1">
              <a:solidFill>
                <a:schemeClr val="tx1"/>
              </a:solidFill>
              <a:latin typeface="Arial" panose="020B0604020202020204" pitchFamily="34" charset="0"/>
              <a:ea typeface="Arial" panose="020B0604020202020204" pitchFamily="34" charset="0"/>
            </a:endParaRPr>
          </a:p>
        </p:txBody>
      </p:sp>
      <p:grpSp>
        <p:nvGrpSpPr>
          <p:cNvPr id="63499" name="组合 63498"/>
          <p:cNvGrpSpPr/>
          <p:nvPr/>
        </p:nvGrpSpPr>
        <p:grpSpPr>
          <a:xfrm>
            <a:off x="2941638" y="1457325"/>
            <a:ext cx="1003300" cy="1333500"/>
            <a:chOff x="2293" y="1666"/>
            <a:chExt cx="782" cy="980"/>
          </a:xfrm>
        </p:grpSpPr>
        <p:pic>
          <p:nvPicPr>
            <p:cNvPr id="63500" name="内容占位符 63499" descr="crescent"/>
            <p:cNvPicPr>
              <a:picLocks noChangeAspect="1"/>
            </p:cNvPicPr>
            <p:nvPr>
              <p:ph sz="quarter" idx="2"/>
            </p:nvPr>
          </p:nvPicPr>
          <p:blipFill>
            <a:blip r:embed="rId1"/>
            <a:stretch>
              <a:fillRect/>
            </a:stretch>
          </p:blipFill>
          <p:spPr>
            <a:xfrm>
              <a:off x="2351" y="1700"/>
              <a:ext cx="317" cy="376"/>
            </a:xfrm>
          </p:spPr>
        </p:pic>
        <p:pic>
          <p:nvPicPr>
            <p:cNvPr id="63501" name="内容占位符 63500" descr="red-lion2"/>
            <p:cNvPicPr>
              <a:picLocks noChangeAspect="1"/>
            </p:cNvPicPr>
            <p:nvPr>
              <p:ph sz="quarter" idx="4"/>
            </p:nvPr>
          </p:nvPicPr>
          <p:blipFill>
            <a:blip r:embed="rId2"/>
            <a:stretch>
              <a:fillRect/>
            </a:stretch>
          </p:blipFill>
          <p:spPr>
            <a:xfrm>
              <a:off x="2668" y="1666"/>
              <a:ext cx="407" cy="366"/>
            </a:xfrm>
          </p:spPr>
        </p:pic>
        <p:pic>
          <p:nvPicPr>
            <p:cNvPr id="63502" name="图片 63501" descr="cross"/>
            <p:cNvPicPr>
              <a:picLocks noChangeAspect="1"/>
            </p:cNvPicPr>
            <p:nvPr/>
          </p:nvPicPr>
          <p:blipFill>
            <a:blip r:embed="rId3"/>
            <a:stretch>
              <a:fillRect/>
            </a:stretch>
          </p:blipFill>
          <p:spPr>
            <a:xfrm>
              <a:off x="2293" y="2328"/>
              <a:ext cx="318" cy="318"/>
            </a:xfrm>
            <a:prstGeom prst="rect">
              <a:avLst/>
            </a:prstGeom>
            <a:noFill/>
            <a:ln w="9525">
              <a:noFill/>
            </a:ln>
          </p:spPr>
        </p:pic>
      </p:grpSp>
      <p:sp>
        <p:nvSpPr>
          <p:cNvPr id="63503" name="直接连接符 63502"/>
          <p:cNvSpPr/>
          <p:nvPr/>
        </p:nvSpPr>
        <p:spPr>
          <a:xfrm flipV="1">
            <a:off x="1430338" y="2847975"/>
            <a:ext cx="4284662" cy="20638"/>
          </a:xfrm>
          <a:prstGeom prst="line">
            <a:avLst/>
          </a:prstGeom>
          <a:ln w="38100" cap="flat" cmpd="sng">
            <a:solidFill>
              <a:srgbClr val="969696"/>
            </a:solidFill>
            <a:prstDash val="solid"/>
            <a:headEnd type="none" w="med" len="med"/>
            <a:tailEnd type="none" w="med" len="med"/>
          </a:ln>
        </p:spPr>
      </p:sp>
      <p:pic>
        <p:nvPicPr>
          <p:cNvPr id="63505" name="图片 63504" descr="cross"/>
          <p:cNvPicPr>
            <a:picLocks noChangeAspect="1"/>
          </p:cNvPicPr>
          <p:nvPr/>
        </p:nvPicPr>
        <p:blipFill>
          <a:blip r:embed="rId3"/>
          <a:stretch>
            <a:fillRect/>
          </a:stretch>
        </p:blipFill>
        <p:spPr>
          <a:xfrm>
            <a:off x="2509838" y="1631950"/>
            <a:ext cx="406400" cy="430213"/>
          </a:xfrm>
          <a:prstGeom prst="rect">
            <a:avLst/>
          </a:prstGeom>
          <a:noFill/>
          <a:ln w="9525">
            <a:noFill/>
          </a:ln>
        </p:spPr>
      </p:pic>
      <p:grpSp>
        <p:nvGrpSpPr>
          <p:cNvPr id="63506" name="组合 63505"/>
          <p:cNvGrpSpPr/>
          <p:nvPr/>
        </p:nvGrpSpPr>
        <p:grpSpPr>
          <a:xfrm>
            <a:off x="3093403" y="3050223"/>
            <a:ext cx="1338262" cy="433387"/>
            <a:chOff x="3155" y="2883"/>
            <a:chExt cx="1044" cy="318"/>
          </a:xfrm>
        </p:grpSpPr>
        <p:pic>
          <p:nvPicPr>
            <p:cNvPr id="63507" name="图片 63506" descr="crescent"/>
            <p:cNvPicPr>
              <a:picLocks noChangeAspect="1"/>
            </p:cNvPicPr>
            <p:nvPr/>
          </p:nvPicPr>
          <p:blipFill>
            <a:blip r:embed="rId1"/>
            <a:stretch>
              <a:fillRect/>
            </a:stretch>
          </p:blipFill>
          <p:spPr>
            <a:xfrm>
              <a:off x="3474" y="2883"/>
              <a:ext cx="317" cy="317"/>
            </a:xfrm>
            <a:prstGeom prst="rect">
              <a:avLst/>
            </a:prstGeom>
            <a:noFill/>
            <a:ln w="9525">
              <a:noFill/>
            </a:ln>
          </p:spPr>
        </p:pic>
        <p:pic>
          <p:nvPicPr>
            <p:cNvPr id="63508" name="图片 63507" descr="red-lion2"/>
            <p:cNvPicPr>
              <a:picLocks noChangeAspect="1"/>
            </p:cNvPicPr>
            <p:nvPr/>
          </p:nvPicPr>
          <p:blipFill>
            <a:blip r:embed="rId2"/>
            <a:stretch>
              <a:fillRect/>
            </a:stretch>
          </p:blipFill>
          <p:spPr>
            <a:xfrm>
              <a:off x="3791" y="2883"/>
              <a:ext cx="408" cy="310"/>
            </a:xfrm>
            <a:prstGeom prst="rect">
              <a:avLst/>
            </a:prstGeom>
            <a:noFill/>
            <a:ln w="9525">
              <a:noFill/>
            </a:ln>
          </p:spPr>
        </p:pic>
        <p:pic>
          <p:nvPicPr>
            <p:cNvPr id="63509" name="图片 63508" descr="cross"/>
            <p:cNvPicPr>
              <a:picLocks noChangeAspect="1"/>
            </p:cNvPicPr>
            <p:nvPr/>
          </p:nvPicPr>
          <p:blipFill>
            <a:blip r:embed="rId3"/>
            <a:stretch>
              <a:fillRect/>
            </a:stretch>
          </p:blipFill>
          <p:spPr>
            <a:xfrm>
              <a:off x="3155" y="2883"/>
              <a:ext cx="318" cy="318"/>
            </a:xfrm>
            <a:prstGeom prst="rect">
              <a:avLst/>
            </a:prstGeom>
            <a:noFill/>
            <a:ln w="9525">
              <a:noFill/>
            </a:ln>
          </p:spPr>
        </p:pic>
      </p:grpSp>
      <p:grpSp>
        <p:nvGrpSpPr>
          <p:cNvPr id="63510" name="组合 63509"/>
          <p:cNvGrpSpPr/>
          <p:nvPr/>
        </p:nvGrpSpPr>
        <p:grpSpPr>
          <a:xfrm>
            <a:off x="3289300" y="3852863"/>
            <a:ext cx="815975" cy="431800"/>
            <a:chOff x="2429" y="2510"/>
            <a:chExt cx="636" cy="318"/>
          </a:xfrm>
        </p:grpSpPr>
        <p:pic>
          <p:nvPicPr>
            <p:cNvPr id="63511" name="图片 63510" descr="crescent"/>
            <p:cNvPicPr>
              <a:picLocks noChangeAspect="1"/>
            </p:cNvPicPr>
            <p:nvPr/>
          </p:nvPicPr>
          <p:blipFill>
            <a:blip r:embed="rId1"/>
            <a:stretch>
              <a:fillRect/>
            </a:stretch>
          </p:blipFill>
          <p:spPr>
            <a:xfrm>
              <a:off x="2748" y="2510"/>
              <a:ext cx="317" cy="317"/>
            </a:xfrm>
            <a:prstGeom prst="rect">
              <a:avLst/>
            </a:prstGeom>
            <a:noFill/>
            <a:ln w="9525">
              <a:noFill/>
            </a:ln>
          </p:spPr>
        </p:pic>
        <p:pic>
          <p:nvPicPr>
            <p:cNvPr id="63512" name="图片 63511" descr="cross"/>
            <p:cNvPicPr>
              <a:picLocks noChangeAspect="1"/>
            </p:cNvPicPr>
            <p:nvPr/>
          </p:nvPicPr>
          <p:blipFill>
            <a:blip r:embed="rId3"/>
            <a:stretch>
              <a:fillRect/>
            </a:stretch>
          </p:blipFill>
          <p:spPr>
            <a:xfrm>
              <a:off x="2429" y="2510"/>
              <a:ext cx="318" cy="318"/>
            </a:xfrm>
            <a:prstGeom prst="rect">
              <a:avLst/>
            </a:prstGeom>
            <a:noFill/>
            <a:ln w="9525">
              <a:noFill/>
            </a:ln>
          </p:spPr>
        </p:pic>
      </p:grpSp>
      <p:sp>
        <p:nvSpPr>
          <p:cNvPr id="63513" name="直接连接符 63512"/>
          <p:cNvSpPr/>
          <p:nvPr/>
        </p:nvSpPr>
        <p:spPr>
          <a:xfrm>
            <a:off x="1430338" y="3668713"/>
            <a:ext cx="7448550" cy="0"/>
          </a:xfrm>
          <a:prstGeom prst="line">
            <a:avLst/>
          </a:prstGeom>
          <a:ln w="38100" cap="flat" cmpd="sng">
            <a:solidFill>
              <a:srgbClr val="969696"/>
            </a:solidFill>
            <a:prstDash val="solid"/>
            <a:headEnd type="none" w="med" len="med"/>
            <a:tailEnd type="none" w="med" len="med"/>
          </a:ln>
        </p:spPr>
      </p:sp>
      <p:sp>
        <p:nvSpPr>
          <p:cNvPr id="63514" name="矩形 63513"/>
          <p:cNvSpPr/>
          <p:nvPr/>
        </p:nvSpPr>
        <p:spPr>
          <a:xfrm>
            <a:off x="1430338" y="4892040"/>
            <a:ext cx="2152650" cy="443865"/>
          </a:xfrm>
          <a:prstGeom prst="rect">
            <a:avLst/>
          </a:prstGeom>
          <a:noFill/>
          <a:ln w="9525">
            <a:noFill/>
          </a:ln>
        </p:spPr>
        <p:txBody>
          <a:bodyPr lIns="75749" tIns="37874" rIns="75749" bIns="37874">
            <a:spAutoFit/>
          </a:bodyPr>
          <a:p>
            <a:pPr algn="l" defTabSz="757555" eaLnBrk="0" hangingPunct="0">
              <a:buClr>
                <a:schemeClr val="bg1"/>
              </a:buClr>
            </a:pPr>
            <a:r>
              <a:rPr lang="en-GB" altLang="x-none" sz="2400" b="1">
                <a:solidFill>
                  <a:schemeClr val="tx1"/>
                </a:solidFill>
                <a:latin typeface="Arial" panose="020B0604020202020204" pitchFamily="34" charset="0"/>
              </a:rPr>
              <a:t>2005</a:t>
            </a:r>
            <a:endParaRPr lang="fr-CH" altLang="x-none" sz="2400" b="1">
              <a:solidFill>
                <a:schemeClr val="tx1"/>
              </a:solidFill>
              <a:latin typeface="Arial" panose="020B0604020202020204" pitchFamily="34" charset="0"/>
            </a:endParaRPr>
          </a:p>
        </p:txBody>
      </p:sp>
      <p:sp>
        <p:nvSpPr>
          <p:cNvPr id="63515" name="直接连接符 63514"/>
          <p:cNvSpPr/>
          <p:nvPr/>
        </p:nvSpPr>
        <p:spPr>
          <a:xfrm>
            <a:off x="1430338" y="4532313"/>
            <a:ext cx="7448550" cy="0"/>
          </a:xfrm>
          <a:prstGeom prst="line">
            <a:avLst/>
          </a:prstGeom>
          <a:ln w="38100" cap="flat" cmpd="sng">
            <a:solidFill>
              <a:srgbClr val="969696"/>
            </a:solidFill>
            <a:prstDash val="solid"/>
            <a:headEnd type="none" w="med" len="med"/>
            <a:tailEnd type="none" w="med" len="med"/>
          </a:ln>
        </p:spPr>
      </p:sp>
      <p:sp>
        <p:nvSpPr>
          <p:cNvPr id="63518" name="文本框 63517"/>
          <p:cNvSpPr txBox="1"/>
          <p:nvPr/>
        </p:nvSpPr>
        <p:spPr>
          <a:xfrm>
            <a:off x="5508625" y="1311275"/>
            <a:ext cx="3046413" cy="365125"/>
          </a:xfrm>
          <a:prstGeom prst="rect">
            <a:avLst/>
          </a:prstGeom>
          <a:noFill/>
          <a:ln w="9525">
            <a:noFill/>
          </a:ln>
        </p:spPr>
        <p:txBody>
          <a:bodyPr lIns="0" tIns="0" rIns="0" bIns="0">
            <a:spAutoFit/>
          </a:bodyPr>
          <a:p>
            <a:pPr algn="l" defTabSz="757555" eaLnBrk="0" hangingPunct="0">
              <a:spcBef>
                <a:spcPct val="50000"/>
              </a:spcBef>
              <a:buClr>
                <a:schemeClr val="bg1"/>
              </a:buClr>
            </a:pPr>
            <a:r>
              <a:rPr lang="zh-CN" altLang="fr-CH" sz="2400" b="1" dirty="0">
                <a:solidFill>
                  <a:schemeClr val="tx1"/>
                </a:solidFill>
                <a:effectLst>
                  <a:outerShdw blurRad="38100" dist="38100" dir="2700000">
                    <a:srgbClr val="C0C0C0"/>
                  </a:outerShdw>
                </a:effectLst>
                <a:latin typeface="Arial" panose="020B0604020202020204" pitchFamily="34" charset="0"/>
                <a:ea typeface="黑体" panose="02010609060101010101" pitchFamily="2" charset="-122"/>
              </a:rPr>
              <a:t>首次使用红十字标志</a:t>
            </a:r>
            <a:endParaRPr lang="fr-CH" altLang="x-none" sz="2400" b="1" dirty="0">
              <a:solidFill>
                <a:schemeClr val="tx1"/>
              </a:solidFill>
              <a:effectLst>
                <a:outerShdw blurRad="38100" dist="38100" dir="2700000">
                  <a:srgbClr val="C0C0C0"/>
                </a:outerShdw>
              </a:effectLst>
              <a:latin typeface="Arial" panose="020B0604020202020204" pitchFamily="34" charset="0"/>
              <a:ea typeface="黑体" panose="02010609060101010101" pitchFamily="2" charset="-122"/>
            </a:endParaRPr>
          </a:p>
        </p:txBody>
      </p:sp>
      <p:sp>
        <p:nvSpPr>
          <p:cNvPr id="63519" name="文本框 63518"/>
          <p:cNvSpPr txBox="1"/>
          <p:nvPr/>
        </p:nvSpPr>
        <p:spPr>
          <a:xfrm>
            <a:off x="5615940" y="2396808"/>
            <a:ext cx="3429000" cy="923290"/>
          </a:xfrm>
          <a:prstGeom prst="rect">
            <a:avLst/>
          </a:prstGeom>
          <a:noFill/>
          <a:ln w="9525">
            <a:noFill/>
          </a:ln>
        </p:spPr>
        <p:txBody>
          <a:bodyPr wrap="square" lIns="0" tIns="0" rIns="0" bIns="0">
            <a:spAutoFit/>
          </a:bodyPr>
          <a:p>
            <a:pPr algn="l" defTabSz="757555" eaLnBrk="0" hangingPunct="0">
              <a:spcBef>
                <a:spcPct val="50000"/>
              </a:spcBef>
              <a:buClr>
                <a:schemeClr val="bg1"/>
              </a:buClr>
            </a:pPr>
            <a:r>
              <a:rPr lang="zh-CN" altLang="fr-CH" sz="2400" b="1" dirty="0">
                <a:solidFill>
                  <a:schemeClr val="tx1"/>
                </a:solidFill>
                <a:latin typeface="黑体" panose="02010609060101010101" pitchFamily="2" charset="-122"/>
                <a:ea typeface="黑体" panose="02010609060101010101" pitchFamily="2" charset="-122"/>
              </a:rPr>
              <a:t>《日内瓦公约》</a:t>
            </a:r>
            <a:endParaRPr lang="zh-CN" altLang="fr-CH" sz="2400" b="1" dirty="0">
              <a:solidFill>
                <a:schemeClr val="tx1"/>
              </a:solidFill>
              <a:latin typeface="黑体" panose="02010609060101010101" pitchFamily="2" charset="-122"/>
              <a:ea typeface="黑体" panose="02010609060101010101" pitchFamily="2" charset="-122"/>
            </a:endParaRPr>
          </a:p>
          <a:p>
            <a:pPr algn="l" defTabSz="757555" eaLnBrk="0" hangingPunct="0">
              <a:spcBef>
                <a:spcPct val="50000"/>
              </a:spcBef>
              <a:buClr>
                <a:schemeClr val="bg1"/>
              </a:buClr>
            </a:pPr>
            <a:r>
              <a:rPr lang="zh-CN" altLang="fr-CH" sz="2400" b="1" dirty="0">
                <a:solidFill>
                  <a:schemeClr val="tx1"/>
                </a:solidFill>
                <a:latin typeface="黑体" panose="02010609060101010101" pitchFamily="2" charset="-122"/>
                <a:ea typeface="黑体" panose="02010609060101010101" pitchFamily="2" charset="-122"/>
              </a:rPr>
              <a:t>       承认的</a:t>
            </a:r>
            <a:r>
              <a:rPr lang="fr-CH" altLang="x-none" sz="2400" b="1">
                <a:solidFill>
                  <a:schemeClr val="tx1"/>
                </a:solidFill>
                <a:latin typeface="黑体" panose="02010609060101010101" pitchFamily="2" charset="-122"/>
                <a:ea typeface="黑体" panose="02010609060101010101" pitchFamily="2" charset="-122"/>
              </a:rPr>
              <a:t>3</a:t>
            </a:r>
            <a:r>
              <a:rPr lang="zh-CN" altLang="fr-CH" sz="2400" b="1" dirty="0">
                <a:solidFill>
                  <a:schemeClr val="tx1"/>
                </a:solidFill>
                <a:latin typeface="黑体" panose="02010609060101010101" pitchFamily="2" charset="-122"/>
                <a:ea typeface="黑体" panose="02010609060101010101" pitchFamily="2" charset="-122"/>
              </a:rPr>
              <a:t>个标志</a:t>
            </a:r>
            <a:r>
              <a:rPr lang="zh-CN" altLang="fr-CH" sz="2000" dirty="0">
                <a:solidFill>
                  <a:schemeClr val="tx1"/>
                </a:solidFill>
                <a:latin typeface="Arial" panose="020B0604020202020204" pitchFamily="34" charset="0"/>
              </a:rPr>
              <a:t>                       </a:t>
            </a:r>
            <a:endParaRPr lang="fr-CH" altLang="x-none" sz="1600" dirty="0">
              <a:solidFill>
                <a:schemeClr val="tx1"/>
              </a:solidFill>
              <a:latin typeface="Arial" panose="020B0604020202020204" pitchFamily="34" charset="0"/>
            </a:endParaRPr>
          </a:p>
        </p:txBody>
      </p:sp>
      <p:sp>
        <p:nvSpPr>
          <p:cNvPr id="63520" name="文本框 63519"/>
          <p:cNvSpPr txBox="1"/>
          <p:nvPr/>
        </p:nvSpPr>
        <p:spPr>
          <a:xfrm>
            <a:off x="6264275" y="3748088"/>
            <a:ext cx="2647950" cy="730250"/>
          </a:xfrm>
          <a:prstGeom prst="rect">
            <a:avLst/>
          </a:prstGeom>
          <a:noFill/>
          <a:ln w="9525">
            <a:noFill/>
          </a:ln>
        </p:spPr>
        <p:txBody>
          <a:bodyPr lIns="0" tIns="0" rIns="0" bIns="0">
            <a:spAutoFit/>
          </a:bodyPr>
          <a:p>
            <a:pPr algn="l" defTabSz="757555" eaLnBrk="0" hangingPunct="0">
              <a:spcBef>
                <a:spcPct val="50000"/>
              </a:spcBef>
              <a:buClr>
                <a:schemeClr val="bg1"/>
              </a:buClr>
            </a:pPr>
            <a:r>
              <a:rPr lang="zh-CN" altLang="fr-CH" sz="2400" b="1" dirty="0">
                <a:solidFill>
                  <a:schemeClr val="tx1"/>
                </a:solidFill>
                <a:latin typeface="黑体" panose="02010609060101010101" pitchFamily="2" charset="-122"/>
                <a:ea typeface="黑体" panose="02010609060101010101" pitchFamily="2" charset="-122"/>
              </a:rPr>
              <a:t>伊朗放弃使用红狮与太阳</a:t>
            </a:r>
            <a:endParaRPr lang="fr-CH" altLang="x-none" sz="2400" b="1" dirty="0">
              <a:solidFill>
                <a:schemeClr val="tx1"/>
              </a:solidFill>
              <a:latin typeface="黑体" panose="02010609060101010101" pitchFamily="2" charset="-122"/>
              <a:ea typeface="黑体" panose="02010609060101010101" pitchFamily="2" charset="-122"/>
            </a:endParaRPr>
          </a:p>
        </p:txBody>
      </p:sp>
      <p:sp>
        <p:nvSpPr>
          <p:cNvPr id="63521" name="文本框 63520"/>
          <p:cNvSpPr txBox="1"/>
          <p:nvPr/>
        </p:nvSpPr>
        <p:spPr>
          <a:xfrm>
            <a:off x="5791200" y="4892040"/>
            <a:ext cx="2562225" cy="923290"/>
          </a:xfrm>
          <a:prstGeom prst="rect">
            <a:avLst/>
          </a:prstGeom>
          <a:noFill/>
          <a:ln w="9525">
            <a:noFill/>
          </a:ln>
        </p:spPr>
        <p:txBody>
          <a:bodyPr wrap="square" lIns="0" tIns="0" rIns="0" bIns="0">
            <a:spAutoFit/>
          </a:bodyPr>
          <a:p>
            <a:pPr algn="l" defTabSz="757555" eaLnBrk="0" hangingPunct="0">
              <a:buClr>
                <a:schemeClr val="bg1"/>
              </a:buClr>
            </a:pPr>
            <a:r>
              <a:rPr lang="fr-CH" altLang="x-none" sz="2000" b="1" dirty="0">
                <a:solidFill>
                  <a:schemeClr val="tx1"/>
                </a:solidFill>
                <a:latin typeface="黑体" panose="02010609060101010101" pitchFamily="2" charset="-122"/>
                <a:ea typeface="黑体" panose="02010609060101010101" pitchFamily="2" charset="-122"/>
              </a:rPr>
              <a:t>2005</a:t>
            </a:r>
            <a:r>
              <a:rPr lang="zh-CN" altLang="fr-CH" sz="2000" b="1" dirty="0">
                <a:solidFill>
                  <a:schemeClr val="tx1"/>
                </a:solidFill>
                <a:latin typeface="黑体" panose="02010609060101010101" pitchFamily="2" charset="-122"/>
                <a:ea typeface="黑体" panose="02010609060101010101" pitchFamily="2" charset="-122"/>
              </a:rPr>
              <a:t>年12月8日通过</a:t>
            </a:r>
            <a:endParaRPr lang="zh-CN" altLang="fr-CH" sz="2000" b="1" dirty="0">
              <a:solidFill>
                <a:schemeClr val="tx1"/>
              </a:solidFill>
              <a:latin typeface="黑体" panose="02010609060101010101" pitchFamily="2" charset="-122"/>
              <a:ea typeface="黑体" panose="02010609060101010101" pitchFamily="2" charset="-122"/>
            </a:endParaRPr>
          </a:p>
          <a:p>
            <a:pPr algn="l" defTabSz="757555" eaLnBrk="0" hangingPunct="0">
              <a:buClr>
                <a:schemeClr val="bg1"/>
              </a:buClr>
            </a:pPr>
            <a:r>
              <a:rPr lang="zh-CN" altLang="fr-CH" sz="2000" b="1" dirty="0">
                <a:solidFill>
                  <a:schemeClr val="tx1"/>
                </a:solidFill>
                <a:latin typeface="黑体" panose="02010609060101010101" pitchFamily="2" charset="-122"/>
                <a:ea typeface="黑体" panose="02010609060101010101" pitchFamily="2" charset="-122"/>
              </a:rPr>
              <a:t>《第三附加议定书》</a:t>
            </a:r>
            <a:endParaRPr lang="zh-CN" altLang="fr-CH" sz="2000" b="1" dirty="0">
              <a:solidFill>
                <a:schemeClr val="tx1"/>
              </a:solidFill>
              <a:latin typeface="黑体" panose="02010609060101010101" pitchFamily="2" charset="-122"/>
              <a:ea typeface="黑体" panose="02010609060101010101" pitchFamily="2" charset="-122"/>
            </a:endParaRPr>
          </a:p>
          <a:p>
            <a:pPr algn="l" defTabSz="757555" eaLnBrk="0" hangingPunct="0">
              <a:buClr>
                <a:schemeClr val="bg1"/>
              </a:buClr>
            </a:pPr>
            <a:r>
              <a:rPr lang="zh-CN" altLang="fr-CH" sz="2000" b="1" dirty="0">
                <a:solidFill>
                  <a:schemeClr val="tx1"/>
                </a:solidFill>
                <a:latin typeface="黑体" panose="02010609060101010101" pitchFamily="2" charset="-122"/>
                <a:ea typeface="黑体" panose="02010609060101010101" pitchFamily="2" charset="-122"/>
              </a:rPr>
              <a:t>采用新增标志</a:t>
            </a:r>
            <a:r>
              <a:rPr lang="zh-CN" altLang="fr-CH" sz="2000" b="1" dirty="0">
                <a:solidFill>
                  <a:schemeClr val="tx1"/>
                </a:solidFill>
                <a:latin typeface="Arial" panose="020B0604020202020204" pitchFamily="34" charset="0"/>
              </a:rPr>
              <a:t>          </a:t>
            </a:r>
            <a:r>
              <a:rPr lang="zh-CN" altLang="fr-CH" sz="1400" b="1" dirty="0">
                <a:solidFill>
                  <a:schemeClr val="tx1"/>
                </a:solidFill>
                <a:latin typeface="Arial" panose="020B0604020202020204" pitchFamily="34" charset="0"/>
              </a:rPr>
              <a:t>                               </a:t>
            </a:r>
            <a:endParaRPr lang="fr-CH" altLang="x-none" sz="1400" b="1" dirty="0">
              <a:solidFill>
                <a:schemeClr val="tx1"/>
              </a:solidFill>
              <a:latin typeface="Arial" panose="020B0604020202020204" pitchFamily="34" charset="0"/>
            </a:endParaRPr>
          </a:p>
        </p:txBody>
      </p:sp>
      <p:grpSp>
        <p:nvGrpSpPr>
          <p:cNvPr id="63522" name="组合 63521"/>
          <p:cNvGrpSpPr/>
          <p:nvPr/>
        </p:nvGrpSpPr>
        <p:grpSpPr>
          <a:xfrm>
            <a:off x="3383915" y="4892040"/>
            <a:ext cx="2179955" cy="645160"/>
            <a:chOff x="1115" y="3110"/>
            <a:chExt cx="2603" cy="907"/>
          </a:xfrm>
        </p:grpSpPr>
        <p:pic>
          <p:nvPicPr>
            <p:cNvPr id="63523" name="图片 63522" descr="cross"/>
            <p:cNvPicPr>
              <a:picLocks noChangeAspect="1"/>
            </p:cNvPicPr>
            <p:nvPr/>
          </p:nvPicPr>
          <p:blipFill>
            <a:blip r:embed="rId3"/>
            <a:stretch>
              <a:fillRect/>
            </a:stretch>
          </p:blipFill>
          <p:spPr>
            <a:xfrm>
              <a:off x="1115" y="3124"/>
              <a:ext cx="838" cy="893"/>
            </a:xfrm>
            <a:prstGeom prst="rect">
              <a:avLst/>
            </a:prstGeom>
            <a:noFill/>
            <a:ln w="9525">
              <a:noFill/>
            </a:ln>
          </p:spPr>
        </p:pic>
        <p:pic>
          <p:nvPicPr>
            <p:cNvPr id="63524" name="图片 63523" descr="crescent"/>
            <p:cNvPicPr>
              <a:picLocks noChangeAspect="1"/>
            </p:cNvPicPr>
            <p:nvPr/>
          </p:nvPicPr>
          <p:blipFill>
            <a:blip r:embed="rId1"/>
            <a:stretch>
              <a:fillRect/>
            </a:stretch>
          </p:blipFill>
          <p:spPr>
            <a:xfrm>
              <a:off x="1976" y="3110"/>
              <a:ext cx="880" cy="880"/>
            </a:xfrm>
            <a:prstGeom prst="rect">
              <a:avLst/>
            </a:prstGeom>
            <a:noFill/>
            <a:ln w="9525">
              <a:noFill/>
            </a:ln>
          </p:spPr>
        </p:pic>
        <p:pic>
          <p:nvPicPr>
            <p:cNvPr id="63525" name="图片 63524" descr="diamond"/>
            <p:cNvPicPr>
              <a:picLocks noChangeAspect="1"/>
            </p:cNvPicPr>
            <p:nvPr/>
          </p:nvPicPr>
          <p:blipFill>
            <a:blip r:embed="rId4"/>
            <a:stretch>
              <a:fillRect/>
            </a:stretch>
          </p:blipFill>
          <p:spPr>
            <a:xfrm>
              <a:off x="2838" y="3110"/>
              <a:ext cx="880" cy="877"/>
            </a:xfrm>
            <a:prstGeom prst="rect">
              <a:avLst/>
            </a:prstGeom>
            <a:noFill/>
            <a:ln w="9525">
              <a:noFill/>
            </a:ln>
          </p:spPr>
        </p:pic>
      </p:grpSp>
      <p:pic>
        <p:nvPicPr>
          <p:cNvPr id="47109" name="图片 47108" descr="Img244182087"/>
          <p:cNvPicPr>
            <a:picLocks noChangeAspect="1"/>
          </p:cNvPicPr>
          <p:nvPr/>
        </p:nvPicPr>
        <p:blipFill>
          <a:blip r:embed="rId5"/>
          <a:stretch>
            <a:fillRect/>
          </a:stretch>
        </p:blipFill>
        <p:spPr>
          <a:xfrm>
            <a:off x="360680" y="170180"/>
            <a:ext cx="1329690" cy="1141095"/>
          </a:xfrm>
          <a:prstGeom prst="rect">
            <a:avLst/>
          </a:prstGeom>
          <a:noFill/>
          <a:ln w="9525">
            <a:noFill/>
          </a:ln>
        </p:spPr>
      </p:pic>
      <p:pic>
        <p:nvPicPr>
          <p:cNvPr id="4" name="图片 3" descr="图片1"/>
          <p:cNvPicPr>
            <a:picLocks noChangeAspect="1"/>
          </p:cNvPicPr>
          <p:nvPr/>
        </p:nvPicPr>
        <p:blipFill>
          <a:blip r:embed="rId6"/>
          <a:stretch>
            <a:fillRect/>
          </a:stretch>
        </p:blipFill>
        <p:spPr>
          <a:xfrm>
            <a:off x="-6350" y="6079490"/>
            <a:ext cx="9156700" cy="790575"/>
          </a:xfrm>
          <a:prstGeom prst="rect">
            <a:avLst/>
          </a:prstGeom>
        </p:spPr>
      </p:pic>
      <p:sp>
        <p:nvSpPr>
          <p:cNvPr id="63495" name="文本框 63494"/>
          <p:cNvSpPr txBox="1"/>
          <p:nvPr/>
        </p:nvSpPr>
        <p:spPr>
          <a:xfrm>
            <a:off x="1457325" y="2951163"/>
            <a:ext cx="678180" cy="368935"/>
          </a:xfrm>
          <a:prstGeom prst="rect">
            <a:avLst/>
          </a:prstGeom>
          <a:noFill/>
          <a:ln w="9525">
            <a:noFill/>
          </a:ln>
        </p:spPr>
        <p:txBody>
          <a:bodyPr wrap="none" lIns="0" tIns="0" rIns="0" bIns="0" anchor="t">
            <a:spAutoFit/>
          </a:bodyPr>
          <a:p>
            <a:pPr algn="l" defTabSz="757555" eaLnBrk="0" hangingPunct="0">
              <a:buClr>
                <a:schemeClr val="bg1"/>
              </a:buClr>
            </a:pPr>
            <a:r>
              <a:rPr lang="en-US" altLang="x-none" sz="2400" b="1">
                <a:solidFill>
                  <a:schemeClr val="tx1"/>
                </a:solidFill>
                <a:latin typeface="Arial" panose="020B0604020202020204" pitchFamily="34" charset="0"/>
                <a:ea typeface="Arial" panose="020B0604020202020204" pitchFamily="34" charset="0"/>
              </a:rPr>
              <a:t>1949</a:t>
            </a:r>
            <a:endParaRPr lang="en-US" altLang="x-none" sz="2400" b="1">
              <a:solidFill>
                <a:schemeClr val="tx1"/>
              </a:solidFill>
              <a:latin typeface="Arial" panose="020B0604020202020204" pitchFamily="34" charset="0"/>
              <a:ea typeface="Arial" panose="020B0604020202020204" pitchFamily="34" charset="0"/>
            </a:endParaRPr>
          </a:p>
        </p:txBody>
      </p:sp>
    </p:spTree>
  </p:cSld>
  <p:clrMapOvr>
    <a:masterClrMapping/>
  </p:clrMapOvr>
  <p:transition advTm="15000">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3" name="矩形 25602"/>
          <p:cNvSpPr/>
          <p:nvPr/>
        </p:nvSpPr>
        <p:spPr>
          <a:xfrm>
            <a:off x="5053965" y="909320"/>
            <a:ext cx="3303905" cy="3969385"/>
          </a:xfrm>
          <a:prstGeom prst="rect">
            <a:avLst/>
          </a:prstGeom>
          <a:noFill/>
          <a:ln w="12700">
            <a:noFill/>
          </a:ln>
          <a:effectLst>
            <a:outerShdw dist="35921" dir="2699999" sy="50000" rotWithShape="0">
              <a:schemeClr val="bg2"/>
            </a:outerShdw>
          </a:effectLst>
        </p:spPr>
        <p:txBody>
          <a:bodyPr wrap="square">
            <a:spAutoFit/>
          </a:bodyPr>
          <a:p>
            <a:pPr algn="l"/>
            <a:r>
              <a:rPr lang="en-US" altLang="zh-CN" sz="2800" b="1" dirty="0">
                <a:solidFill>
                  <a:schemeClr val="tx1"/>
                </a:solidFill>
                <a:latin typeface="黑体" panose="02010609060101010101" pitchFamily="2" charset="-122"/>
                <a:ea typeface="黑体" panose="02010609060101010101" pitchFamily="2" charset="-122"/>
              </a:rPr>
              <a:t>2005.12.5</a:t>
            </a:r>
            <a:r>
              <a:rPr lang="zh-CN" altLang="en-US" sz="2800" b="1" dirty="0">
                <a:solidFill>
                  <a:schemeClr val="tx1"/>
                </a:solidFill>
                <a:latin typeface="黑体" panose="02010609060101010101" pitchFamily="2" charset="-122"/>
                <a:ea typeface="黑体" panose="02010609060101010101" pitchFamily="2" charset="-122"/>
              </a:rPr>
              <a:t>－</a:t>
            </a:r>
            <a:r>
              <a:rPr lang="en-US" altLang="zh-CN" sz="2800" b="1" dirty="0">
                <a:solidFill>
                  <a:schemeClr val="tx1"/>
                </a:solidFill>
                <a:latin typeface="黑体" panose="02010609060101010101" pitchFamily="2" charset="-122"/>
                <a:ea typeface="黑体" panose="02010609060101010101" pitchFamily="2" charset="-122"/>
              </a:rPr>
              <a:t>6</a:t>
            </a:r>
            <a:r>
              <a:rPr lang="zh-CN" altLang="en-US" sz="2800" b="1" dirty="0">
                <a:solidFill>
                  <a:schemeClr val="tx1"/>
                </a:solidFill>
                <a:latin typeface="黑体" panose="02010609060101010101" pitchFamily="2" charset="-122"/>
                <a:ea typeface="黑体" panose="02010609060101010101" pitchFamily="2" charset="-122"/>
              </a:rPr>
              <a:t>，</a:t>
            </a:r>
            <a:endParaRPr lang="zh-CN" altLang="en-US" sz="2800" b="1" dirty="0">
              <a:solidFill>
                <a:schemeClr val="tx1"/>
              </a:solidFill>
              <a:latin typeface="黑体" panose="02010609060101010101" pitchFamily="2" charset="-122"/>
              <a:ea typeface="黑体" panose="02010609060101010101" pitchFamily="2" charset="-122"/>
            </a:endParaRPr>
          </a:p>
          <a:p>
            <a:pPr algn="l"/>
            <a:r>
              <a:rPr lang="zh-CN" altLang="en-US" sz="2800" b="1" dirty="0">
                <a:solidFill>
                  <a:schemeClr val="tx1"/>
                </a:solidFill>
                <a:latin typeface="黑体" panose="02010609060101010101" pitchFamily="2" charset="-122"/>
                <a:ea typeface="黑体" panose="02010609060101010101" pitchFamily="2" charset="-122"/>
              </a:rPr>
              <a:t>   瑞士政府召集日内瓦外交会议，</a:t>
            </a:r>
            <a:r>
              <a:rPr lang="en-US" altLang="zh-CN" sz="2800" b="1" dirty="0">
                <a:solidFill>
                  <a:schemeClr val="tx1"/>
                </a:solidFill>
                <a:latin typeface="黑体" panose="02010609060101010101" pitchFamily="2" charset="-122"/>
                <a:ea typeface="黑体" panose="02010609060101010101" pitchFamily="2" charset="-122"/>
              </a:rPr>
              <a:t>192</a:t>
            </a:r>
            <a:r>
              <a:rPr lang="zh-CN" altLang="en-US" sz="2800" b="1" dirty="0">
                <a:solidFill>
                  <a:schemeClr val="tx1"/>
                </a:solidFill>
                <a:latin typeface="黑体" panose="02010609060101010101" pitchFamily="2" charset="-122"/>
                <a:ea typeface="黑体" panose="02010609060101010101" pitchFamily="2" charset="-122"/>
              </a:rPr>
              <a:t>个日内瓦公约缔约国经过磋商，通过</a:t>
            </a:r>
            <a:endParaRPr lang="zh-CN" altLang="en-US" sz="2800" b="1" dirty="0">
              <a:solidFill>
                <a:schemeClr val="tx1"/>
              </a:solidFill>
              <a:latin typeface="黑体" panose="02010609060101010101" pitchFamily="2" charset="-122"/>
              <a:ea typeface="黑体" panose="02010609060101010101" pitchFamily="2" charset="-122"/>
            </a:endParaRPr>
          </a:p>
          <a:p>
            <a:pPr algn="l"/>
            <a:r>
              <a:rPr lang="zh-CN" altLang="en-US" sz="2800" b="1" dirty="0">
                <a:solidFill>
                  <a:schemeClr val="tx1"/>
                </a:solidFill>
                <a:latin typeface="黑体" panose="02010609060101010101" pitchFamily="2" charset="-122"/>
                <a:ea typeface="黑体" panose="02010609060101010101" pitchFamily="2" charset="-122"/>
              </a:rPr>
              <a:t>日内瓦公约第三</a:t>
            </a:r>
            <a:endParaRPr lang="zh-CN" altLang="en-US" sz="2800" b="1" dirty="0">
              <a:solidFill>
                <a:schemeClr val="tx1"/>
              </a:solidFill>
              <a:latin typeface="黑体" panose="02010609060101010101" pitchFamily="2" charset="-122"/>
              <a:ea typeface="黑体" panose="02010609060101010101" pitchFamily="2" charset="-122"/>
            </a:endParaRPr>
          </a:p>
          <a:p>
            <a:pPr algn="l"/>
            <a:r>
              <a:rPr lang="zh-CN" altLang="en-US" sz="2800" b="1" dirty="0">
                <a:solidFill>
                  <a:schemeClr val="tx1"/>
                </a:solidFill>
                <a:latin typeface="黑体" panose="02010609060101010101" pitchFamily="2" charset="-122"/>
                <a:ea typeface="黑体" panose="02010609060101010101" pitchFamily="2" charset="-122"/>
              </a:rPr>
              <a:t>附加议定书，采纳第三标志（红水晶标志）。</a:t>
            </a:r>
            <a:endParaRPr lang="zh-CN" altLang="en-US" sz="2800" b="1" dirty="0">
              <a:solidFill>
                <a:schemeClr val="tx1"/>
              </a:solidFill>
              <a:latin typeface="黑体" panose="02010609060101010101" pitchFamily="2" charset="-122"/>
              <a:ea typeface="黑体" panose="02010609060101010101" pitchFamily="2" charset="-122"/>
            </a:endParaRPr>
          </a:p>
        </p:txBody>
      </p:sp>
      <p:pic>
        <p:nvPicPr>
          <p:cNvPr id="25619" name="内容占位符 25618" descr="未命名"/>
          <p:cNvPicPr>
            <a:picLocks noChangeAspect="1"/>
          </p:cNvPicPr>
          <p:nvPr>
            <p:ph sz="half" idx="1"/>
          </p:nvPr>
        </p:nvPicPr>
        <p:blipFill>
          <a:blip r:embed="rId1"/>
          <a:srcRect l="9340" r="25443" b="56259"/>
          <a:stretch>
            <a:fillRect/>
          </a:stretch>
        </p:blipFill>
        <p:spPr>
          <a:xfrm>
            <a:off x="99060" y="1619250"/>
            <a:ext cx="4572000" cy="4038600"/>
          </a:xfrm>
          <a:solidFill>
            <a:srgbClr val="CC0000"/>
          </a:solidFill>
        </p:spPr>
      </p:pic>
      <p:pic>
        <p:nvPicPr>
          <p:cNvPr id="47109" name="图片 47108" descr="Img244182087"/>
          <p:cNvPicPr>
            <a:picLocks noChangeAspect="1"/>
          </p:cNvPicPr>
          <p:nvPr/>
        </p:nvPicPr>
        <p:blipFill>
          <a:blip r:embed="rId2"/>
          <a:stretch>
            <a:fillRect/>
          </a:stretch>
        </p:blipFill>
        <p:spPr>
          <a:xfrm>
            <a:off x="572135" y="358775"/>
            <a:ext cx="1329690" cy="1141095"/>
          </a:xfrm>
          <a:prstGeom prst="rect">
            <a:avLst/>
          </a:prstGeom>
          <a:noFill/>
          <a:ln w="9525">
            <a:noFill/>
          </a:ln>
        </p:spPr>
      </p:pic>
      <p:pic>
        <p:nvPicPr>
          <p:cNvPr id="4" name="图片 3" descr="图片1"/>
          <p:cNvPicPr>
            <a:picLocks noChangeAspect="1"/>
          </p:cNvPicPr>
          <p:nvPr/>
        </p:nvPicPr>
        <p:blipFill>
          <a:blip r:embed="rId3"/>
          <a:stretch>
            <a:fillRect/>
          </a:stretch>
        </p:blipFill>
        <p:spPr>
          <a:xfrm>
            <a:off x="-6350" y="6079490"/>
            <a:ext cx="9156700" cy="790575"/>
          </a:xfrm>
          <a:prstGeom prst="rect">
            <a:avLst/>
          </a:prstGeom>
        </p:spPr>
      </p:pic>
    </p:spTree>
  </p:cSld>
  <p:clrMapOvr>
    <a:masterClrMapping/>
  </p:clrMapOvr>
  <p:transition advTm="15000">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ectangle 3"/>
          <p:cNvSpPr>
            <a:spLocks noChangeArrowheads="1"/>
          </p:cNvSpPr>
          <p:nvPr/>
        </p:nvSpPr>
        <p:spPr bwMode="auto">
          <a:xfrm>
            <a:off x="571500" y="214313"/>
            <a:ext cx="7777163" cy="583565"/>
          </a:xfrm>
          <a:prstGeom prst="rect">
            <a:avLst/>
          </a:prstGeom>
          <a:noFill/>
          <a:ln w="12700">
            <a:noFill/>
            <a:miter lim="800000"/>
          </a:ln>
          <a:effectLst>
            <a:outerShdw dist="35921" dir="2700000" sy="50000" rotWithShape="0">
              <a:srgbClr val="875B0D"/>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  </a:t>
            </a:r>
            <a:r>
              <a:rPr kumimoji="0" lang="zh-CN" altLang="en-US" sz="3200" b="1" i="0" u="none" strike="noStrike" kern="1200" cap="none" spc="0" normalizeH="0" baseline="0" dirty="0">
                <a:solidFill>
                  <a:srgbClr val="FF0000"/>
                </a:solidFill>
                <a:latin typeface="Arial Black" panose="020B0A04020102020204" pitchFamily="34" charset="0"/>
                <a:ea typeface="隶书" panose="02010509060101010101" pitchFamily="49" charset="-122"/>
                <a:cs typeface="+mn-cs"/>
              </a:rPr>
              <a:t>五、红十字运动的主要纪念日</a:t>
            </a:r>
            <a:endParaRPr kumimoji="0" lang="zh-CN" altLang="en-US" sz="3200" b="1" i="0" u="none" strike="noStrike" kern="1200" cap="none" spc="0" normalizeH="0" baseline="0" dirty="0">
              <a:solidFill>
                <a:srgbClr val="FF0000"/>
              </a:solidFill>
              <a:latin typeface="Arial Black" panose="020B0A04020102020204" pitchFamily="34" charset="0"/>
              <a:ea typeface="隶书" panose="02010509060101010101" pitchFamily="49" charset="-122"/>
              <a:cs typeface="+mn-cs"/>
            </a:endParaRPr>
          </a:p>
        </p:txBody>
      </p:sp>
      <p:sp>
        <p:nvSpPr>
          <p:cNvPr id="3" name="Rectangle 3"/>
          <p:cNvSpPr>
            <a:spLocks noChangeArrowheads="1"/>
          </p:cNvSpPr>
          <p:nvPr/>
        </p:nvSpPr>
        <p:spPr bwMode="auto">
          <a:xfrm>
            <a:off x="428625" y="785813"/>
            <a:ext cx="8215313" cy="1846263"/>
          </a:xfrm>
          <a:prstGeom prst="rect">
            <a:avLst/>
          </a:prstGeom>
          <a:noFill/>
          <a:ln w="9525">
            <a:noFill/>
            <a:miter lim="800000"/>
          </a:ln>
          <a:effectLst/>
        </p:spPr>
        <p:txBody>
          <a:bodyPr anchor="ctr">
            <a:spAutoFit/>
          </a:bodyPr>
          <a:lstStyle/>
          <a:p>
            <a:pPr marL="0" marR="0" lvl="0" indent="266700" algn="l" defTabSz="914400" rtl="0" eaLnBrk="0" fontAlgn="base" latinLnBrk="0" hangingPunct="0">
              <a:lnSpc>
                <a:spcPct val="150000"/>
              </a:lnSpc>
              <a:spcBef>
                <a:spcPct val="0"/>
              </a:spcBef>
              <a:spcAft>
                <a:spcPct val="0"/>
              </a:spcAft>
              <a:buClrTx/>
              <a:buSzTx/>
              <a:buFontTx/>
              <a:buNone/>
              <a:tabLst>
                <a:tab pos="2636520" algn="ctr"/>
              </a:tabLst>
              <a:defRPr/>
            </a:pPr>
            <a:r>
              <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一、世界红十字日</a:t>
            </a:r>
            <a:endParaRPr kumimoji="0" lang="en-US" altLang="zh-CN"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endParaRPr>
          </a:p>
          <a:p>
            <a:pPr marL="0" marR="0" lvl="0" indent="266700" algn="l" defTabSz="914400" rtl="0" eaLnBrk="0" fontAlgn="base" latinLnBrk="0" hangingPunct="0">
              <a:lnSpc>
                <a:spcPct val="150000"/>
              </a:lnSpc>
              <a:spcBef>
                <a:spcPct val="0"/>
              </a:spcBef>
              <a:spcAft>
                <a:spcPct val="0"/>
              </a:spcAft>
              <a:buClrTx/>
              <a:buSzTx/>
              <a:buFontTx/>
              <a:buNone/>
              <a:tabLst>
                <a:tab pos="2636520" algn="ctr"/>
              </a:tabLst>
              <a:defRPr/>
            </a:pPr>
            <a:endParaRPr kumimoji="0" lang="en-US" altLang="zh-CN" sz="2400" b="0" i="0" u="none" strike="noStrike" kern="12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266700" algn="l" defTabSz="914400" rtl="0" eaLnBrk="0" fontAlgn="base" latinLnBrk="0" hangingPunct="0">
              <a:lnSpc>
                <a:spcPct val="150000"/>
              </a:lnSpc>
              <a:spcBef>
                <a:spcPct val="0"/>
              </a:spcBef>
              <a:spcAft>
                <a:spcPct val="0"/>
              </a:spcAft>
              <a:buClrTx/>
              <a:buSzTx/>
              <a:buFontTx/>
              <a:buNone/>
              <a:tabLst>
                <a:tab pos="2636520" algn="ctr"/>
              </a:tabLst>
              <a:defRPr/>
            </a:pPr>
            <a:endParaRPr kumimoji="0" lang="zh-CN" altLang="en-US" sz="2400" b="0" i="0" u="none" strike="noStrike" kern="1200" cap="none" spc="0" normalizeH="0" baseline="0" noProof="0" dirty="0">
              <a:ln>
                <a:noFill/>
              </a:ln>
              <a:solidFill>
                <a:schemeClr val="tx1"/>
              </a:solidFill>
              <a:effectLst/>
              <a:uLnTx/>
              <a:uFillTx/>
              <a:latin typeface="+mn-ea"/>
              <a:ea typeface="+mn-ea"/>
              <a:cs typeface="+mn-cs"/>
            </a:endParaRPr>
          </a:p>
        </p:txBody>
      </p:sp>
      <p:sp>
        <p:nvSpPr>
          <p:cNvPr id="76801" name="Rectangle 1"/>
          <p:cNvSpPr>
            <a:spLocks noChangeArrowheads="1"/>
          </p:cNvSpPr>
          <p:nvPr/>
        </p:nvSpPr>
        <p:spPr bwMode="auto">
          <a:xfrm>
            <a:off x="285750" y="1732439"/>
            <a:ext cx="8643938" cy="4194810"/>
          </a:xfrm>
          <a:prstGeom prst="rect">
            <a:avLst/>
          </a:prstGeom>
          <a:solidFill>
            <a:schemeClr val="bg1"/>
          </a:solidFill>
          <a:ln w="9525">
            <a:solidFill>
              <a:srgbClr val="C00000"/>
            </a:solidFill>
            <a:miter lim="800000"/>
          </a:ln>
          <a:effectLst>
            <a:prstShdw prst="shdw17" dist="17961" dir="2700000">
              <a:schemeClr val="accent1">
                <a:gamma/>
                <a:shade val="60000"/>
                <a:invGamma/>
              </a:schemeClr>
            </a:prstShdw>
          </a:effectLst>
        </p:spPr>
        <p:txBody>
          <a:bodyPr anchor="ctr">
            <a:spAutoFit/>
          </a:bodyPr>
          <a:lstStyle/>
          <a:p>
            <a:pPr marL="0" marR="0" lvl="0" indent="266700" algn="l" defTabSz="914400" rtl="0" eaLnBrk="0" fontAlgn="base" latinLnBrk="0" hangingPunct="0">
              <a:lnSpc>
                <a:spcPts val="4000"/>
              </a:lnSpc>
              <a:spcBef>
                <a:spcPct val="0"/>
              </a:spcBef>
              <a:spcAft>
                <a:spcPct val="0"/>
              </a:spcAft>
              <a:buClrTx/>
              <a:buSzTx/>
              <a:buFontTx/>
              <a:buNone/>
              <a:tabLst>
                <a:tab pos="2636520" algn="ctr"/>
              </a:tabLst>
              <a:defRPr/>
            </a:pPr>
            <a:r>
              <a:rPr kumimoji="0" 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每年的</a:t>
            </a: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月</a:t>
            </a: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8</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日，是世界红十字日。</a:t>
            </a: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1948</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年，</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hlinkClick r:id="rId1"/>
              </a:rPr>
              <a:t>红十字会</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协会（即现在的红十字会与红新月会国际联合会）第二十届理事会决定将每年的</a:t>
            </a: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月</a:t>
            </a: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8</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日（亨利</a:t>
            </a:r>
            <a:r>
              <a:rPr kumimoji="0" lang="en-US" altLang="zh-CN" sz="2400" b="0" i="0" u="none" strike="noStrike" kern="1200" cap="none" spc="0" normalizeH="0" baseline="0" noProof="0" dirty="0">
                <a:ln>
                  <a:noFill/>
                </a:ln>
                <a:solidFill>
                  <a:schemeClr val="tx1"/>
                </a:solidFill>
                <a:effectLst/>
                <a:uLnTx/>
                <a:uFillTx/>
                <a:latin typeface="Arial" panose="020B0604020202020204"/>
                <a:ea typeface="宋体" panose="02010600030101010101" pitchFamily="2" charset="-122"/>
                <a:cs typeface="Times New Roman" panose="02020603050405020304" pitchFamily="18" charset="0"/>
              </a:rPr>
              <a:t>·</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杜南的生日）定为世界红十字日。由于不断有</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hlinkClick r:id="rId2"/>
              </a:rPr>
              <a:t>穆斯林</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国家的红新月会加入，</a:t>
            </a: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1984</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年世界红十字日正式更名为</a:t>
            </a:r>
            <a:r>
              <a:rPr kumimoji="0" lang="zh-CN" altLang="en-US" sz="2400" b="0" i="0" u="none" strike="noStrike" kern="1200" cap="none" spc="0" normalizeH="0" baseline="0" noProof="0" dirty="0">
                <a:ln>
                  <a:noFill/>
                </a:ln>
                <a:solidFill>
                  <a:schemeClr val="tx1"/>
                </a:solidFill>
                <a:effectLst/>
                <a:uLnTx/>
                <a:uFillTx/>
                <a:latin typeface="Arial" panose="020B0604020202020204"/>
                <a:ea typeface="宋体" panose="02010600030101010101" pitchFamily="2" charset="-122"/>
                <a:cs typeface="Times New Roman" panose="02020603050405020304" pitchFamily="18" charset="0"/>
              </a:rPr>
              <a:t>“</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世界红十字和红新月日</a:t>
            </a:r>
            <a:r>
              <a:rPr kumimoji="0" lang="zh-CN" altLang="en-US" sz="2400" b="0" i="0" u="none" strike="noStrike" kern="1200" cap="none" spc="0" normalizeH="0" baseline="0" noProof="0" dirty="0">
                <a:ln>
                  <a:noFill/>
                </a:ln>
                <a:solidFill>
                  <a:schemeClr val="tx1"/>
                </a:solidFill>
                <a:effectLst/>
                <a:uLnTx/>
                <a:uFillTx/>
                <a:latin typeface="Arial" panose="020B0604020202020204"/>
                <a:ea typeface="宋体" panose="02010600030101010101" pitchFamily="2" charset="-122"/>
                <a:cs typeface="Times New Roman" panose="02020603050405020304" pitchFamily="18" charset="0"/>
              </a:rPr>
              <a:t>”</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。在这一天，全世界的红十字会与红新月会都要举行各种形式的纪念活动，以表示红十字运动的国际性以及红十字人道工作不分</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hlinkClick r:id="rId3"/>
              </a:rPr>
              <a:t>种族</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hlinkClick r:id="rId4"/>
              </a:rPr>
              <a:t>宗教</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及政治见解的特性。</a:t>
            </a:r>
            <a:endParaRPr kumimoji="0" lang="zh-CN" altLang="en-US" sz="2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47109" name="图片 47108" descr="Img244182087"/>
          <p:cNvPicPr>
            <a:picLocks noChangeAspect="1"/>
          </p:cNvPicPr>
          <p:nvPr/>
        </p:nvPicPr>
        <p:blipFill>
          <a:blip r:embed="rId5"/>
          <a:stretch>
            <a:fillRect/>
          </a:stretch>
        </p:blipFill>
        <p:spPr>
          <a:xfrm>
            <a:off x="428625" y="214630"/>
            <a:ext cx="1091565" cy="936625"/>
          </a:xfrm>
          <a:prstGeom prst="rect">
            <a:avLst/>
          </a:prstGeom>
          <a:noFill/>
          <a:ln w="9525">
            <a:noFill/>
          </a:ln>
        </p:spPr>
      </p:pic>
      <p:pic>
        <p:nvPicPr>
          <p:cNvPr id="2" name="图片 1" descr="图片1"/>
          <p:cNvPicPr>
            <a:picLocks noChangeAspect="1"/>
          </p:cNvPicPr>
          <p:nvPr/>
        </p:nvPicPr>
        <p:blipFill>
          <a:blip r:embed="rId6"/>
          <a:stretch>
            <a:fillRect/>
          </a:stretch>
        </p:blipFill>
        <p:spPr>
          <a:xfrm>
            <a:off x="-6350" y="6079490"/>
            <a:ext cx="9156700" cy="790575"/>
          </a:xfrm>
          <a:prstGeom prst="rect">
            <a:avLst/>
          </a:prstGeom>
        </p:spPr>
      </p:pic>
    </p:spTree>
  </p:cSld>
  <p:clrMapOvr>
    <a:masterClrMapping/>
  </p:clrMapOvr>
  <p:transition advTm="15000">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ectangle 3"/>
          <p:cNvSpPr>
            <a:spLocks noChangeArrowheads="1"/>
          </p:cNvSpPr>
          <p:nvPr/>
        </p:nvSpPr>
        <p:spPr bwMode="auto">
          <a:xfrm>
            <a:off x="571500" y="214313"/>
            <a:ext cx="7777163" cy="583565"/>
          </a:xfrm>
          <a:prstGeom prst="rect">
            <a:avLst/>
          </a:prstGeom>
          <a:noFill/>
          <a:ln w="12700">
            <a:noFill/>
            <a:miter lim="800000"/>
          </a:ln>
          <a:effectLst>
            <a:outerShdw dist="35921" dir="2700000" sy="50000" rotWithShape="0">
              <a:srgbClr val="875B0D"/>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  </a:t>
            </a:r>
            <a:r>
              <a:rPr kumimoji="0" lang="zh-CN" altLang="en-US" sz="3200" b="1" i="0" u="none" strike="noStrike" kern="1200" cap="none" spc="0" normalizeH="0" baseline="0" dirty="0">
                <a:solidFill>
                  <a:srgbClr val="FF0000"/>
                </a:solidFill>
                <a:latin typeface="Arial Black" panose="020B0A04020102020204" pitchFamily="34" charset="0"/>
                <a:ea typeface="隶书" panose="02010509060101010101" pitchFamily="49" charset="-122"/>
                <a:cs typeface="+mn-cs"/>
              </a:rPr>
              <a:t>五、红十字运动的主要纪念日</a:t>
            </a:r>
            <a:endParaRPr kumimoji="0" lang="zh-CN" altLang="en-US" sz="3200" b="1" i="0" u="none" strike="noStrike" kern="1200" cap="none" spc="0" normalizeH="0" baseline="0" dirty="0">
              <a:solidFill>
                <a:srgbClr val="FF0000"/>
              </a:solidFill>
              <a:latin typeface="Arial Black" panose="020B0A04020102020204" pitchFamily="34" charset="0"/>
              <a:ea typeface="隶书" panose="02010509060101010101" pitchFamily="49" charset="-122"/>
              <a:cs typeface="+mn-cs"/>
            </a:endParaRPr>
          </a:p>
        </p:txBody>
      </p:sp>
      <p:sp>
        <p:nvSpPr>
          <p:cNvPr id="21507" name="矩形 4"/>
          <p:cNvSpPr/>
          <p:nvPr/>
        </p:nvSpPr>
        <p:spPr>
          <a:xfrm>
            <a:off x="1077913" y="1069975"/>
            <a:ext cx="5786437" cy="638175"/>
          </a:xfrm>
          <a:prstGeom prst="rect">
            <a:avLst/>
          </a:prstGeom>
          <a:noFill/>
          <a:ln w="9525">
            <a:noFill/>
          </a:ln>
        </p:spPr>
        <p:txBody>
          <a:bodyPr>
            <a:spAutoFit/>
          </a:bodyPr>
          <a:p>
            <a:pPr indent="266700" defTabSz="0" eaLnBrk="0" hangingPunct="0">
              <a:lnSpc>
                <a:spcPct val="150000"/>
              </a:lnSpc>
              <a:tabLst>
                <a:tab pos="2637155" algn="ctr"/>
              </a:tabLst>
            </a:pPr>
            <a:r>
              <a:rPr lang="zh-CN" altLang="en-US" sz="2800" b="1" dirty="0">
                <a:solidFill>
                  <a:srgbClr val="C00000"/>
                </a:solidFill>
                <a:latin typeface="宋体" panose="02010600030101010101" pitchFamily="2" charset="-122"/>
                <a:cs typeface="Times New Roman" panose="02020603050405020304" pitchFamily="18" charset="0"/>
              </a:rPr>
              <a:t>二、国际护士节</a:t>
            </a:r>
            <a:endParaRPr lang="zh-CN" altLang="en-US" sz="2800" b="1" dirty="0">
              <a:solidFill>
                <a:srgbClr val="C00000"/>
              </a:solidFill>
              <a:latin typeface="宋体" panose="02010600030101010101" pitchFamily="2" charset="-122"/>
            </a:endParaRPr>
          </a:p>
        </p:txBody>
      </p:sp>
      <p:sp>
        <p:nvSpPr>
          <p:cNvPr id="89089" name="Rectangle 1"/>
          <p:cNvSpPr>
            <a:spLocks noChangeArrowheads="1"/>
          </p:cNvSpPr>
          <p:nvPr/>
        </p:nvSpPr>
        <p:spPr bwMode="auto">
          <a:xfrm>
            <a:off x="539750" y="1917542"/>
            <a:ext cx="8001000" cy="3681730"/>
          </a:xfrm>
          <a:prstGeom prst="rect">
            <a:avLst/>
          </a:prstGeom>
          <a:solidFill>
            <a:schemeClr val="bg1"/>
          </a:solidFill>
          <a:ln w="9525">
            <a:solidFill>
              <a:srgbClr val="C00000"/>
            </a:solidFill>
            <a:miter lim="800000"/>
          </a:ln>
          <a:effectLst>
            <a:prstShdw prst="shdw17" dist="17961" dir="2700000">
              <a:schemeClr val="accent1">
                <a:gamma/>
                <a:shade val="60000"/>
                <a:invGamma/>
              </a:schemeClr>
            </a:prstShdw>
          </a:effectLst>
        </p:spPr>
        <p:txBody>
          <a:bodyPr anchor="ctr">
            <a:spAutoFit/>
          </a:bodyPr>
          <a:lstStyle/>
          <a:p>
            <a:pPr marL="0" marR="0" lvl="0" indent="266700" algn="l" defTabSz="914400" rtl="0" eaLnBrk="0" fontAlgn="base" latinLnBrk="0" hangingPunct="0">
              <a:lnSpc>
                <a:spcPts val="4000"/>
              </a:lnSpc>
              <a:spcBef>
                <a:spcPct val="0"/>
              </a:spcBef>
              <a:spcAft>
                <a:spcPct val="0"/>
              </a:spcAft>
              <a:buClrTx/>
              <a:buSzTx/>
              <a:buFontTx/>
              <a:buNone/>
              <a:tabLst>
                <a:tab pos="2636520" algn="ctr"/>
              </a:tabLst>
              <a:defRPr/>
            </a:pP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 </a:t>
            </a:r>
            <a:r>
              <a:rPr kumimoji="0" 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每年的</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5</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月</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12</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日，是国际护士节。弗劳伦斯</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南丁格尔是现代护理学科的创始人，也是红十字运动的先驱。</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1912</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年，国际护士理事会为纪念南丁格尔对护理事业做出的贡献，将她的生日</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——5</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月</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12</a:t>
            </a:r>
            <a:r>
              <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日，定为国际护士节。</a:t>
            </a:r>
            <a:endPar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endParaRPr>
          </a:p>
          <a:p>
            <a:pPr marL="0" marR="0" lvl="0" indent="266700" algn="l" defTabSz="914400" rtl="0" eaLnBrk="0" fontAlgn="base" latinLnBrk="0" hangingPunct="0">
              <a:lnSpc>
                <a:spcPts val="4000"/>
              </a:lnSpc>
              <a:spcBef>
                <a:spcPct val="0"/>
              </a:spcBef>
              <a:spcAft>
                <a:spcPct val="0"/>
              </a:spcAft>
              <a:buClrTx/>
              <a:buSzTx/>
              <a:buFontTx/>
              <a:buNone/>
              <a:tabLst>
                <a:tab pos="2636520" algn="ctr"/>
              </a:tabLst>
              <a:defRPr/>
            </a:pP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 1907</a:t>
            </a:r>
            <a:r>
              <a:rPr kumimoji="0" lang="zh-CN"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年，第八届</a:t>
            </a:r>
            <a:r>
              <a:rPr kumimoji="0" lang="en-US" altLang="zh-CN" sz="2400" b="0" i="0" u="sng" strike="noStrike" kern="1200" cap="none" spc="0" normalizeH="0" baseline="0" noProof="0" dirty="0" err="1">
                <a:ln>
                  <a:noFill/>
                </a:ln>
                <a:solidFill>
                  <a:schemeClr val="tx1"/>
                </a:solidFill>
                <a:effectLst/>
                <a:uLnTx/>
                <a:uFillTx/>
                <a:latin typeface="宋体" panose="02010600030101010101" pitchFamily="2" charset="-122"/>
                <a:ea typeface="宋体" panose="02010600030101010101" pitchFamily="2" charset="-122"/>
                <a:cs typeface="+mn-cs"/>
                <a:hlinkClick r:id="rId1"/>
              </a:rPr>
              <a:t>国际红十字大会</a:t>
            </a:r>
            <a:r>
              <a:rPr kumimoji="0" lang="zh-CN"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上拟设立南丁格尔奖，</a:t>
            </a:r>
            <a:r>
              <a:rPr kumimoji="0" lang="en-US"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1912</a:t>
            </a:r>
            <a:r>
              <a:rPr kumimoji="0" lang="zh-CN" altLang="zh-CN"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年第九届国际红十字大会上正式确定颁发南丁格尔奖。南丁格尔奖是国际护理界最高荣誉奖。</a:t>
            </a:r>
            <a:endParaRPr kumimoji="0" lang="zh-CN" altLang="en-US" sz="24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p:txBody>
      </p:sp>
      <p:pic>
        <p:nvPicPr>
          <p:cNvPr id="47109" name="图片 47108" descr="Img244182087"/>
          <p:cNvPicPr>
            <a:picLocks noChangeAspect="1"/>
          </p:cNvPicPr>
          <p:nvPr/>
        </p:nvPicPr>
        <p:blipFill>
          <a:blip r:embed="rId2"/>
          <a:stretch>
            <a:fillRect/>
          </a:stretch>
        </p:blipFill>
        <p:spPr>
          <a:xfrm>
            <a:off x="428625" y="214630"/>
            <a:ext cx="1091565" cy="936625"/>
          </a:xfrm>
          <a:prstGeom prst="rect">
            <a:avLst/>
          </a:prstGeom>
          <a:noFill/>
          <a:ln w="9525">
            <a:noFill/>
          </a:ln>
        </p:spPr>
      </p:pic>
      <p:pic>
        <p:nvPicPr>
          <p:cNvPr id="2" name="图片 1" descr="图片1"/>
          <p:cNvPicPr>
            <a:picLocks noChangeAspect="1"/>
          </p:cNvPicPr>
          <p:nvPr/>
        </p:nvPicPr>
        <p:blipFill>
          <a:blip r:embed="rId3"/>
          <a:stretch>
            <a:fillRect/>
          </a:stretch>
        </p:blipFill>
        <p:spPr>
          <a:xfrm>
            <a:off x="-6350" y="6079490"/>
            <a:ext cx="9156700" cy="790575"/>
          </a:xfrm>
          <a:prstGeom prst="rect">
            <a:avLst/>
          </a:prstGeom>
        </p:spPr>
      </p:pic>
    </p:spTree>
  </p:cSld>
  <p:clrMapOvr>
    <a:masterClrMapping/>
  </p:clrMapOvr>
  <p:transition advTm="15000">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ectangle 3"/>
          <p:cNvSpPr>
            <a:spLocks noChangeArrowheads="1"/>
          </p:cNvSpPr>
          <p:nvPr/>
        </p:nvSpPr>
        <p:spPr bwMode="auto">
          <a:xfrm>
            <a:off x="571500" y="214313"/>
            <a:ext cx="7777163" cy="583565"/>
          </a:xfrm>
          <a:prstGeom prst="rect">
            <a:avLst/>
          </a:prstGeom>
          <a:noFill/>
          <a:ln w="12700">
            <a:noFill/>
            <a:miter lim="800000"/>
          </a:ln>
          <a:effectLst>
            <a:outerShdw dist="35921" dir="2700000" sy="50000" rotWithShape="0">
              <a:srgbClr val="875B0D"/>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  </a:t>
            </a:r>
            <a:r>
              <a:rPr kumimoji="0" lang="zh-CN" altLang="en-US" sz="3200" b="1" i="0" u="none" strike="noStrike" kern="1200" cap="none" spc="0" normalizeH="0" baseline="0" dirty="0">
                <a:solidFill>
                  <a:srgbClr val="FF0000"/>
                </a:solidFill>
                <a:latin typeface="Arial Black" panose="020B0A04020102020204" pitchFamily="34" charset="0"/>
                <a:ea typeface="隶书" panose="02010509060101010101" pitchFamily="49" charset="-122"/>
                <a:cs typeface="+mn-cs"/>
              </a:rPr>
              <a:t>五、红十字运动的主要纪念日</a:t>
            </a:r>
            <a:endParaRPr kumimoji="0" lang="zh-CN" altLang="en-US" sz="3200" b="1" i="0" u="none" strike="noStrike" kern="1200" cap="none" spc="0" normalizeH="0" baseline="0" dirty="0">
              <a:solidFill>
                <a:srgbClr val="FF0000"/>
              </a:solidFill>
              <a:latin typeface="Arial Black" panose="020B0A04020102020204" pitchFamily="34" charset="0"/>
              <a:ea typeface="隶书" panose="02010509060101010101" pitchFamily="49" charset="-122"/>
              <a:cs typeface="+mn-cs"/>
            </a:endParaRPr>
          </a:p>
        </p:txBody>
      </p:sp>
      <p:sp>
        <p:nvSpPr>
          <p:cNvPr id="22531" name="矩形 2"/>
          <p:cNvSpPr/>
          <p:nvPr/>
        </p:nvSpPr>
        <p:spPr>
          <a:xfrm>
            <a:off x="468313" y="1289050"/>
            <a:ext cx="7929562" cy="638175"/>
          </a:xfrm>
          <a:prstGeom prst="rect">
            <a:avLst/>
          </a:prstGeom>
          <a:noFill/>
          <a:ln w="9525">
            <a:noFill/>
          </a:ln>
        </p:spPr>
        <p:txBody>
          <a:bodyPr>
            <a:spAutoFit/>
          </a:bodyPr>
          <a:p>
            <a:pPr indent="266700" defTabSz="0" eaLnBrk="0" hangingPunct="0">
              <a:lnSpc>
                <a:spcPct val="150000"/>
              </a:lnSpc>
              <a:tabLst>
                <a:tab pos="2637155" algn="ctr"/>
              </a:tabLst>
            </a:pPr>
            <a:r>
              <a:rPr lang="zh-CN" altLang="en-US" sz="2800" b="1" dirty="0">
                <a:solidFill>
                  <a:srgbClr val="C00000"/>
                </a:solidFill>
                <a:latin typeface="宋体" panose="02010600030101010101" pitchFamily="2" charset="-122"/>
                <a:cs typeface="Times New Roman" panose="02020603050405020304" pitchFamily="18" charset="0"/>
              </a:rPr>
              <a:t>三、世界献血者日</a:t>
            </a:r>
            <a:endParaRPr lang="zh-CN" altLang="en-US" sz="2800" b="1" dirty="0">
              <a:solidFill>
                <a:srgbClr val="C00000"/>
              </a:solidFill>
              <a:latin typeface="宋体" panose="02010600030101010101" pitchFamily="2" charset="-122"/>
            </a:endParaRPr>
          </a:p>
        </p:txBody>
      </p:sp>
      <p:sp>
        <p:nvSpPr>
          <p:cNvPr id="87041" name="Rectangle 1"/>
          <p:cNvSpPr>
            <a:spLocks noChangeArrowheads="1"/>
          </p:cNvSpPr>
          <p:nvPr/>
        </p:nvSpPr>
        <p:spPr bwMode="auto">
          <a:xfrm>
            <a:off x="539750" y="2229485"/>
            <a:ext cx="8072438" cy="3415030"/>
          </a:xfrm>
          <a:prstGeom prst="rect">
            <a:avLst/>
          </a:prstGeom>
          <a:noFill/>
          <a:ln w="9525">
            <a:solidFill>
              <a:srgbClr val="C00000"/>
            </a:solidFill>
            <a:miter lim="800000"/>
          </a:ln>
          <a:effectLst>
            <a:prstShdw prst="shdw17" dist="17961" dir="2700000">
              <a:schemeClr val="accent1">
                <a:gamma/>
                <a:shade val="60000"/>
                <a:invGamma/>
              </a:schemeClr>
            </a:prstShdw>
          </a:effectLst>
        </p:spPr>
        <p:txBody>
          <a:bodyPr anchor="ctr">
            <a:spAutoFit/>
          </a:bodyPr>
          <a:lstStyle/>
          <a:p>
            <a:pPr marL="0" marR="0" lvl="0" indent="266700" algn="l" defTabSz="914400" rtl="0" eaLnBrk="0" fontAlgn="base" latinLnBrk="0" hangingPunct="0">
              <a:lnSpc>
                <a:spcPct val="150000"/>
              </a:lnSpc>
              <a:spcBef>
                <a:spcPct val="0"/>
              </a:spcBef>
              <a:spcAft>
                <a:spcPct val="0"/>
              </a:spcAft>
              <a:buClrTx/>
              <a:buSzTx/>
              <a:buFontTx/>
              <a:buNone/>
              <a:tabLst>
                <a:tab pos="2636520" algn="ctr"/>
              </a:tabLst>
              <a:defRPr/>
            </a:pPr>
            <a:r>
              <a:rPr kumimoji="0" 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每年的</a:t>
            </a: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6</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月</a:t>
            </a: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14</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日，是</a:t>
            </a:r>
            <a:r>
              <a:rPr kumimoji="0" lang="zh-CN" altLang="en-US" sz="24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hlinkClick r:id="rId1"/>
              </a:rPr>
              <a:t>世界献血者日</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。为鼓励更多的人参加无偿</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hlinkClick r:id="rId2"/>
              </a:rPr>
              <a:t>献血</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，宣传和促进全球血液安全规划的实施，</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hlinkClick r:id="rId3"/>
              </a:rPr>
              <a:t>世界卫生组织</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hlinkClick r:id="rId4"/>
              </a:rPr>
              <a:t>红十字会与红新月会国际联合会</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、国际献血组织联合会、</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hlinkClick r:id="rId5"/>
              </a:rPr>
              <a:t>国际输血协会</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将</a:t>
            </a: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2004</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年</a:t>
            </a: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6</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月</a:t>
            </a: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14</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日定为第一个世界献血者日。之所以选定这一天，是因为</a:t>
            </a: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6</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月</a:t>
            </a: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14</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日是发现</a:t>
            </a:r>
            <a:r>
              <a:rPr kumimoji="0" lang="en-US" altLang="zh-CN" sz="24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hlinkClick r:id="rId6"/>
              </a:rPr>
              <a:t>ABO</a:t>
            </a:r>
            <a:r>
              <a:rPr kumimoji="0" lang="zh-CN" altLang="en-US" sz="24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hlinkClick r:id="rId6"/>
              </a:rPr>
              <a:t>血型系统</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的</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hlinkClick r:id="rId7"/>
              </a:rPr>
              <a:t>诺贝尔奖</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获得者卡尔</a:t>
            </a:r>
            <a:r>
              <a:rPr kumimoji="0" lang="en-US" altLang="zh-CN" sz="2400" b="0" i="0" u="none" strike="noStrike" kern="1200" cap="none" spc="0" normalizeH="0" baseline="0" noProof="0" dirty="0">
                <a:ln>
                  <a:noFill/>
                </a:ln>
                <a:solidFill>
                  <a:schemeClr val="tx1"/>
                </a:solidFill>
                <a:effectLst/>
                <a:uLnTx/>
                <a:uFillTx/>
                <a:latin typeface="Arial" panose="020B0604020202020204"/>
                <a:ea typeface="宋体" panose="02010600030101010101" pitchFamily="2" charset="-122"/>
                <a:cs typeface="Times New Roman" panose="02020603050405020304" pitchFamily="18" charset="0"/>
              </a:rPr>
              <a:t>·</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兰德斯坦纳的生日。</a:t>
            </a:r>
            <a:endParaRPr kumimoji="0" lang="zh-CN" altLang="en-US" sz="2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47109" name="图片 47108" descr="Img244182087"/>
          <p:cNvPicPr>
            <a:picLocks noChangeAspect="1"/>
          </p:cNvPicPr>
          <p:nvPr/>
        </p:nvPicPr>
        <p:blipFill>
          <a:blip r:embed="rId8"/>
          <a:stretch>
            <a:fillRect/>
          </a:stretch>
        </p:blipFill>
        <p:spPr>
          <a:xfrm>
            <a:off x="428625" y="214630"/>
            <a:ext cx="1091565" cy="936625"/>
          </a:xfrm>
          <a:prstGeom prst="rect">
            <a:avLst/>
          </a:prstGeom>
          <a:noFill/>
          <a:ln w="9525">
            <a:noFill/>
          </a:ln>
        </p:spPr>
      </p:pic>
      <p:pic>
        <p:nvPicPr>
          <p:cNvPr id="2" name="图片 1" descr="图片1"/>
          <p:cNvPicPr>
            <a:picLocks noChangeAspect="1"/>
          </p:cNvPicPr>
          <p:nvPr/>
        </p:nvPicPr>
        <p:blipFill>
          <a:blip r:embed="rId9"/>
          <a:stretch>
            <a:fillRect/>
          </a:stretch>
        </p:blipFill>
        <p:spPr>
          <a:xfrm>
            <a:off x="-6350" y="6079490"/>
            <a:ext cx="9156700" cy="790575"/>
          </a:xfrm>
          <a:prstGeom prst="rect">
            <a:avLst/>
          </a:prstGeom>
        </p:spPr>
      </p:pic>
    </p:spTree>
  </p:cSld>
  <p:clrMapOvr>
    <a:masterClrMapping/>
  </p:clrMapOvr>
  <p:transition advTm="15000">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ectangle 3"/>
          <p:cNvSpPr>
            <a:spLocks noChangeArrowheads="1"/>
          </p:cNvSpPr>
          <p:nvPr/>
        </p:nvSpPr>
        <p:spPr bwMode="auto">
          <a:xfrm>
            <a:off x="571500" y="214313"/>
            <a:ext cx="7777163" cy="583565"/>
          </a:xfrm>
          <a:prstGeom prst="rect">
            <a:avLst/>
          </a:prstGeom>
          <a:noFill/>
          <a:ln w="12700">
            <a:noFill/>
            <a:miter lim="800000"/>
          </a:ln>
          <a:effectLst>
            <a:outerShdw dist="35921" dir="2700000" sy="50000" rotWithShape="0">
              <a:srgbClr val="875B0D"/>
            </a:outerShdw>
          </a:effectLst>
        </p:spPr>
        <p:txBody>
          <a:bodyPr>
            <a:spAutoFit/>
          </a:bodyPr>
          <a:lstStyle/>
          <a:p>
            <a:pPr marL="0" marR="0" lvl="0" algn="ctr" defTabSz="914400" rtl="0" eaLnBrk="1" fontAlgn="base" latinLnBrk="0" hangingPunct="1">
              <a:lnSpc>
                <a:spcPct val="100000"/>
              </a:lnSpc>
              <a:buClrTx/>
              <a:buSzTx/>
              <a:buFontTx/>
              <a:buNone/>
              <a:defRPr/>
            </a:pPr>
            <a:r>
              <a:rPr kumimoji="0" lang="zh-CN" altLang="en-US" sz="32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  </a:t>
            </a:r>
            <a:r>
              <a:rPr kumimoji="0" lang="zh-CN" altLang="en-US" sz="3200" b="1" i="0" u="none" strike="noStrike" kern="1200" cap="none" spc="0" normalizeH="0" baseline="0" dirty="0">
                <a:solidFill>
                  <a:srgbClr val="FF0000"/>
                </a:solidFill>
                <a:latin typeface="Arial Black" panose="020B0A04020102020204" pitchFamily="34" charset="0"/>
                <a:ea typeface="隶书" panose="02010509060101010101" pitchFamily="49" charset="-122"/>
                <a:cs typeface="+mn-cs"/>
              </a:rPr>
              <a:t>五、红十字运动的主要纪念日</a:t>
            </a:r>
            <a:endParaRPr kumimoji="0" lang="zh-CN" altLang="en-US" sz="3200" b="1" i="0" u="none" strike="noStrike" kern="1200" cap="none" spc="0" normalizeH="0" baseline="0" dirty="0">
              <a:solidFill>
                <a:srgbClr val="FF0000"/>
              </a:solidFill>
              <a:latin typeface="Arial Black" panose="020B0A04020102020204" pitchFamily="34" charset="0"/>
              <a:ea typeface="隶书" panose="02010509060101010101" pitchFamily="49" charset="-122"/>
              <a:cs typeface="+mn-cs"/>
            </a:endParaRPr>
          </a:p>
        </p:txBody>
      </p:sp>
      <p:sp>
        <p:nvSpPr>
          <p:cNvPr id="23555" name="矩形 2"/>
          <p:cNvSpPr/>
          <p:nvPr/>
        </p:nvSpPr>
        <p:spPr>
          <a:xfrm>
            <a:off x="642938" y="928688"/>
            <a:ext cx="6500812" cy="638175"/>
          </a:xfrm>
          <a:prstGeom prst="rect">
            <a:avLst/>
          </a:prstGeom>
          <a:noFill/>
          <a:ln w="9525">
            <a:noFill/>
          </a:ln>
        </p:spPr>
        <p:txBody>
          <a:bodyPr>
            <a:spAutoFit/>
          </a:bodyPr>
          <a:p>
            <a:pPr indent="266700" defTabSz="0" eaLnBrk="0" hangingPunct="0">
              <a:lnSpc>
                <a:spcPct val="150000"/>
              </a:lnSpc>
              <a:tabLst>
                <a:tab pos="2637155" algn="ctr"/>
              </a:tabLst>
            </a:pPr>
            <a:r>
              <a:rPr lang="zh-CN" altLang="en-US" sz="2800" b="1" dirty="0">
                <a:solidFill>
                  <a:srgbClr val="C00000"/>
                </a:solidFill>
                <a:latin typeface="宋体" panose="02010600030101010101" pitchFamily="2" charset="-122"/>
                <a:cs typeface="Times New Roman" panose="02020603050405020304" pitchFamily="18" charset="0"/>
              </a:rPr>
              <a:t>四．世界急救日</a:t>
            </a:r>
            <a:endParaRPr lang="zh-CN" altLang="en-US" sz="2800" b="1" dirty="0">
              <a:solidFill>
                <a:srgbClr val="C00000"/>
              </a:solidFill>
              <a:latin typeface="宋体" panose="02010600030101010101" pitchFamily="2" charset="-122"/>
            </a:endParaRPr>
          </a:p>
        </p:txBody>
      </p:sp>
      <p:sp>
        <p:nvSpPr>
          <p:cNvPr id="91137" name="Rectangle 1"/>
          <p:cNvSpPr>
            <a:spLocks noChangeArrowheads="1"/>
          </p:cNvSpPr>
          <p:nvPr/>
        </p:nvSpPr>
        <p:spPr bwMode="auto">
          <a:xfrm>
            <a:off x="500063" y="2273142"/>
            <a:ext cx="8215313" cy="3415030"/>
          </a:xfrm>
          <a:prstGeom prst="rect">
            <a:avLst/>
          </a:prstGeom>
          <a:solidFill>
            <a:schemeClr val="bg1"/>
          </a:solidFill>
          <a:ln w="9525">
            <a:solidFill>
              <a:srgbClr val="C00000"/>
            </a:solidFill>
            <a:miter lim="800000"/>
          </a:ln>
          <a:effectLst>
            <a:prstShdw prst="shdw17" dist="17961" dir="2700000">
              <a:schemeClr val="accent1">
                <a:gamma/>
                <a:shade val="60000"/>
                <a:invGamma/>
              </a:schemeClr>
            </a:prstShdw>
          </a:effectLst>
        </p:spPr>
        <p:txBody>
          <a:bodyPr anchor="ctr">
            <a:spAutoFit/>
          </a:bodyPr>
          <a:lstStyle/>
          <a:p>
            <a:pPr marL="0" marR="0" lvl="0" indent="266700" algn="l" defTabSz="914400" rtl="0" eaLnBrk="0" fontAlgn="base" latinLnBrk="0" hangingPunct="0">
              <a:lnSpc>
                <a:spcPct val="150000"/>
              </a:lnSpc>
              <a:spcBef>
                <a:spcPct val="0"/>
              </a:spcBef>
              <a:spcAft>
                <a:spcPct val="0"/>
              </a:spcAft>
              <a:buClrTx/>
              <a:buSzTx/>
              <a:buFontTx/>
              <a:buNone/>
              <a:tabLst>
                <a:tab pos="2636520" algn="ctr"/>
              </a:tabLst>
              <a:defRPr/>
            </a:pPr>
            <a:r>
              <a:rPr kumimoji="0" 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每年九月的第二个星期六是世界急救日。</a:t>
            </a: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2000</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年，红十字会与红新月会国际联合会将每年九月的第二个星期六定为</a:t>
            </a:r>
            <a:r>
              <a:rPr kumimoji="0" lang="zh-CN" altLang="en-US" sz="2400" b="0" i="0" u="none" strike="noStrike" kern="1200" cap="none" spc="0" normalizeH="0" baseline="0" noProof="0" dirty="0">
                <a:ln>
                  <a:noFill/>
                </a:ln>
                <a:solidFill>
                  <a:schemeClr val="tx1"/>
                </a:solidFill>
                <a:effectLst/>
                <a:uLnTx/>
                <a:uFillTx/>
                <a:latin typeface="Arial" panose="020B0604020202020204"/>
                <a:ea typeface="宋体" panose="02010600030101010101" pitchFamily="2" charset="-122"/>
                <a:cs typeface="Times New Roman" panose="02020603050405020304" pitchFamily="18" charset="0"/>
              </a:rPr>
              <a:t>“</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世界急救日</a:t>
            </a:r>
            <a:r>
              <a:rPr kumimoji="0" lang="zh-CN" altLang="en-US" sz="2400" b="0" i="0" u="none" strike="noStrike" kern="1200" cap="none" spc="0" normalizeH="0" baseline="0" noProof="0" dirty="0">
                <a:ln>
                  <a:noFill/>
                </a:ln>
                <a:solidFill>
                  <a:schemeClr val="tx1"/>
                </a:solidFill>
                <a:effectLst/>
                <a:uLnTx/>
                <a:uFillTx/>
                <a:latin typeface="Arial" panose="020B0604020202020204"/>
                <a:ea typeface="宋体" panose="02010600030101010101" pitchFamily="2" charset="-122"/>
                <a:cs typeface="Times New Roman" panose="02020603050405020304" pitchFamily="18" charset="0"/>
              </a:rPr>
              <a:t>”</a:t>
            </a:r>
            <a:r>
              <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并要求世界各国的红十字会或红新月会在这一天举办宣传活动。世界急救日的设立，旨在呼吁社会各界重视急救知识的普及，让更多的人士掌握急救技能，在灾害事故和突发疾病的现场挽救生命和降低伤害程度。</a:t>
            </a:r>
            <a:endParaRPr kumimoji="0" lang="zh-CN" altLang="en-US" sz="2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47109" name="图片 47108" descr="Img244182087"/>
          <p:cNvPicPr>
            <a:picLocks noChangeAspect="1"/>
          </p:cNvPicPr>
          <p:nvPr/>
        </p:nvPicPr>
        <p:blipFill>
          <a:blip r:embed="rId1"/>
          <a:stretch>
            <a:fillRect/>
          </a:stretch>
        </p:blipFill>
        <p:spPr>
          <a:xfrm>
            <a:off x="428625" y="214630"/>
            <a:ext cx="1091565" cy="936625"/>
          </a:xfrm>
          <a:prstGeom prst="rect">
            <a:avLst/>
          </a:prstGeom>
          <a:noFill/>
          <a:ln w="9525">
            <a:noFill/>
          </a:ln>
        </p:spPr>
      </p:pic>
      <p:pic>
        <p:nvPicPr>
          <p:cNvPr id="2" name="图片 1" descr="图片1"/>
          <p:cNvPicPr>
            <a:picLocks noChangeAspect="1"/>
          </p:cNvPicPr>
          <p:nvPr/>
        </p:nvPicPr>
        <p:blipFill>
          <a:blip r:embed="rId2"/>
          <a:stretch>
            <a:fillRect/>
          </a:stretch>
        </p:blipFill>
        <p:spPr>
          <a:xfrm>
            <a:off x="-6350" y="6079490"/>
            <a:ext cx="9156700" cy="790575"/>
          </a:xfrm>
          <a:prstGeom prst="rect">
            <a:avLst/>
          </a:prstGeom>
        </p:spPr>
      </p:pic>
    </p:spTree>
  </p:cSld>
  <p:clrMapOvr>
    <a:masterClrMapping/>
  </p:clrMapOvr>
  <p:transition advTm="15000">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4754" name="组合 74753"/>
          <p:cNvGrpSpPr/>
          <p:nvPr/>
        </p:nvGrpSpPr>
        <p:grpSpPr>
          <a:xfrm>
            <a:off x="-26987" y="0"/>
            <a:ext cx="9170987" cy="6858000"/>
            <a:chOff x="-17" y="0"/>
            <a:chExt cx="5777" cy="4320"/>
          </a:xfrm>
        </p:grpSpPr>
        <p:sp>
          <p:nvSpPr>
            <p:cNvPr id="74755" name="矩形 74754"/>
            <p:cNvSpPr/>
            <p:nvPr/>
          </p:nvSpPr>
          <p:spPr>
            <a:xfrm>
              <a:off x="0" y="0"/>
              <a:ext cx="5760" cy="4320"/>
            </a:xfrm>
            <a:prstGeom prst="rect">
              <a:avLst/>
            </a:prstGeom>
            <a:solidFill>
              <a:schemeClr val="bg1"/>
            </a:solidFill>
            <a:ln w="9525">
              <a:noFill/>
            </a:ln>
          </p:spPr>
          <p:txBody>
            <a:bodyPr wrap="none" anchor="ctr"/>
            <a:p>
              <a:pPr>
                <a:buClr>
                  <a:schemeClr val="bg1"/>
                </a:buClr>
              </a:pPr>
              <a:endParaRPr sz="1600" dirty="0">
                <a:solidFill>
                  <a:schemeClr val="bg1"/>
                </a:solidFill>
                <a:effectLst>
                  <a:outerShdw blurRad="38100" dist="38100" dir="2700000">
                    <a:srgbClr val="C0C0C0"/>
                  </a:outerShdw>
                </a:effectLst>
                <a:latin typeface="隶书" panose="02010509060101010101" pitchFamily="49" charset="-122"/>
                <a:ea typeface="隶书" panose="02010509060101010101" pitchFamily="49" charset="-122"/>
              </a:endParaRPr>
            </a:p>
          </p:txBody>
        </p:sp>
        <p:sp>
          <p:nvSpPr>
            <p:cNvPr id="74756" name="矩形 74755"/>
            <p:cNvSpPr/>
            <p:nvPr/>
          </p:nvSpPr>
          <p:spPr>
            <a:xfrm>
              <a:off x="0" y="0"/>
              <a:ext cx="1008" cy="4320"/>
            </a:xfrm>
            <a:prstGeom prst="rect">
              <a:avLst/>
            </a:prstGeom>
            <a:solidFill>
              <a:schemeClr val="bg1"/>
            </a:solidFill>
            <a:ln w="9525">
              <a:noFill/>
            </a:ln>
          </p:spPr>
          <p:txBody>
            <a:bodyPr wrap="none" anchor="ctr"/>
            <a:p>
              <a:pPr>
                <a:buClr>
                  <a:schemeClr val="bg1"/>
                </a:buClr>
              </a:pPr>
              <a:endParaRPr sz="2400" dirty="0">
                <a:solidFill>
                  <a:schemeClr val="tx1"/>
                </a:solidFill>
                <a:latin typeface="Times New Roman" panose="02020603050405020304" pitchFamily="18" charset="0"/>
              </a:endParaRPr>
            </a:p>
          </p:txBody>
        </p:sp>
        <p:sp>
          <p:nvSpPr>
            <p:cNvPr id="74757" name="文本框 74756"/>
            <p:cNvSpPr txBox="1"/>
            <p:nvPr/>
          </p:nvSpPr>
          <p:spPr>
            <a:xfrm rot="10800000">
              <a:off x="-17" y="3996"/>
              <a:ext cx="423" cy="58"/>
            </a:xfrm>
            <a:prstGeom prst="rect">
              <a:avLst/>
            </a:prstGeom>
            <a:solidFill>
              <a:schemeClr val="bg1"/>
            </a:solidFill>
            <a:ln w="9525">
              <a:noFill/>
            </a:ln>
          </p:spPr>
          <p:txBody>
            <a:bodyPr rot="10800000" vert="eaVert" wrap="none" anchor="t">
              <a:spAutoFit/>
            </a:bodyPr>
            <a:p>
              <a:pPr algn="l">
                <a:buClr>
                  <a:schemeClr val="bg1"/>
                </a:buClr>
              </a:pPr>
              <a:endParaRPr sz="3200" b="1" dirty="0">
                <a:solidFill>
                  <a:srgbClr val="FFFF00"/>
                </a:solidFill>
                <a:effectLst>
                  <a:outerShdw blurRad="38100" dist="38100" dir="2700000">
                    <a:srgbClr val="C0C0C0"/>
                  </a:outerShdw>
                </a:effectLst>
                <a:latin typeface="Times New Roman" panose="02020603050405020304" pitchFamily="18" charset="0"/>
              </a:endParaRPr>
            </a:p>
          </p:txBody>
        </p:sp>
        <p:sp>
          <p:nvSpPr>
            <p:cNvPr id="74758" name="文本框 74757"/>
            <p:cNvSpPr txBox="1"/>
            <p:nvPr/>
          </p:nvSpPr>
          <p:spPr>
            <a:xfrm>
              <a:off x="336" y="1056"/>
              <a:ext cx="634" cy="2928"/>
            </a:xfrm>
            <a:prstGeom prst="rect">
              <a:avLst/>
            </a:prstGeom>
            <a:solidFill>
              <a:schemeClr val="bg1"/>
            </a:solidFill>
            <a:ln w="9525">
              <a:noFill/>
            </a:ln>
          </p:spPr>
          <p:txBody>
            <a:bodyPr vert="eaVert">
              <a:spAutoFit/>
            </a:bodyPr>
            <a:p>
              <a:pPr algn="dist">
                <a:buClr>
                  <a:schemeClr val="bg1"/>
                </a:buClr>
              </a:pPr>
              <a:endParaRPr sz="5400" b="1" dirty="0">
                <a:solidFill>
                  <a:srgbClr val="FFFF00"/>
                </a:solidFill>
                <a:effectLst>
                  <a:outerShdw blurRad="38100" dist="38100" dir="2700000">
                    <a:srgbClr val="C0C0C0"/>
                  </a:outerShdw>
                </a:effectLst>
                <a:latin typeface="Times New Roman" panose="02020603050405020304" pitchFamily="18" charset="0"/>
                <a:ea typeface="华文行楷" panose="02010800040101010101" pitchFamily="2" charset="-122"/>
              </a:endParaRPr>
            </a:p>
          </p:txBody>
        </p:sp>
        <p:pic>
          <p:nvPicPr>
            <p:cNvPr id="74759" name="图片 74758" descr="Red"/>
            <p:cNvPicPr>
              <a:picLocks noChangeAspect="1"/>
            </p:cNvPicPr>
            <p:nvPr/>
          </p:nvPicPr>
          <p:blipFill>
            <a:blip r:embed="rId1"/>
            <a:stretch>
              <a:fillRect/>
            </a:stretch>
          </p:blipFill>
          <p:spPr>
            <a:xfrm>
              <a:off x="144" y="144"/>
              <a:ext cx="672" cy="672"/>
            </a:xfrm>
            <a:prstGeom prst="rect">
              <a:avLst/>
            </a:prstGeom>
            <a:noFill/>
            <a:ln w="9525">
              <a:noFill/>
            </a:ln>
          </p:spPr>
        </p:pic>
      </p:grpSp>
      <p:sp>
        <p:nvSpPr>
          <p:cNvPr id="74761" name="矩形 74760"/>
          <p:cNvSpPr/>
          <p:nvPr/>
        </p:nvSpPr>
        <p:spPr>
          <a:xfrm>
            <a:off x="1763713" y="692150"/>
            <a:ext cx="7777162" cy="1260475"/>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zh-CN" altLang="en-US" sz="3600" b="1" dirty="0">
                <a:solidFill>
                  <a:srgbClr val="FF0000"/>
                </a:solidFill>
                <a:latin typeface="隶书" panose="02010509060101010101" pitchFamily="49" charset="-122"/>
                <a:ea typeface="隶书" panose="02010509060101010101" pitchFamily="49" charset="-122"/>
              </a:rPr>
              <a:t>六</a:t>
            </a:r>
            <a:r>
              <a:rPr lang="zh-CN" altLang="en-US" sz="4000" b="1" dirty="0">
                <a:solidFill>
                  <a:srgbClr val="FF0000"/>
                </a:solidFill>
                <a:latin typeface="隶书" panose="02010509060101010101" pitchFamily="49" charset="-122"/>
                <a:ea typeface="隶书" panose="02010509060101010101" pitchFamily="49" charset="-122"/>
              </a:rPr>
              <a:t>、</a:t>
            </a:r>
            <a:r>
              <a:rPr lang="zh-CN" altLang="en-US" sz="3600" b="1" dirty="0">
                <a:solidFill>
                  <a:srgbClr val="FF0000"/>
                </a:solidFill>
                <a:latin typeface="隶书" panose="02010509060101010101" pitchFamily="49" charset="-122"/>
                <a:ea typeface="隶书" panose="02010509060101010101" pitchFamily="49" charset="-122"/>
              </a:rPr>
              <a:t>中国红十字会的诞生及</a:t>
            </a:r>
            <a:endParaRPr lang="zh-CN" altLang="en-US" sz="3600" b="1" dirty="0">
              <a:solidFill>
                <a:srgbClr val="FF0000"/>
              </a:solidFill>
              <a:latin typeface="隶书" panose="02010509060101010101" pitchFamily="49" charset="-122"/>
              <a:ea typeface="隶书" panose="02010509060101010101" pitchFamily="49" charset="-122"/>
            </a:endParaRPr>
          </a:p>
          <a:p>
            <a:pPr algn="l">
              <a:buClr>
                <a:schemeClr val="bg1"/>
              </a:buClr>
            </a:pPr>
            <a:r>
              <a:rPr lang="zh-CN" altLang="en-US" sz="3600" b="1" dirty="0">
                <a:solidFill>
                  <a:srgbClr val="FF0000"/>
                </a:solidFill>
                <a:latin typeface="隶书" panose="02010509060101010101" pitchFamily="49" charset="-122"/>
                <a:ea typeface="隶书" panose="02010509060101010101" pitchFamily="49" charset="-122"/>
              </a:rPr>
              <a:t>历史沿革</a:t>
            </a:r>
            <a:endParaRPr lang="zh-CN" altLang="en-US" sz="3600" b="1">
              <a:solidFill>
                <a:srgbClr val="FF0000"/>
              </a:solidFill>
              <a:latin typeface="隶书" panose="02010509060101010101" pitchFamily="49" charset="-122"/>
              <a:ea typeface="隶书" panose="02010509060101010101" pitchFamily="49" charset="-122"/>
            </a:endParaRPr>
          </a:p>
        </p:txBody>
      </p:sp>
      <p:sp>
        <p:nvSpPr>
          <p:cNvPr id="74762" name="文本框 74761"/>
          <p:cNvSpPr txBox="1"/>
          <p:nvPr/>
        </p:nvSpPr>
        <p:spPr>
          <a:xfrm>
            <a:off x="990600" y="2060575"/>
            <a:ext cx="7347585" cy="3782695"/>
          </a:xfrm>
          <a:prstGeom prst="rect">
            <a:avLst/>
          </a:prstGeom>
          <a:noFill/>
          <a:ln w="12700">
            <a:noFill/>
          </a:ln>
          <a:effectLst>
            <a:outerShdw dist="35921" dir="2699999" sy="50000" rotWithShape="0">
              <a:srgbClr val="875B0D"/>
            </a:outerShdw>
          </a:effectLst>
        </p:spPr>
        <p:txBody>
          <a:bodyPr wrap="square">
            <a:spAutoFit/>
          </a:bodyPr>
          <a:p>
            <a:pPr algn="l">
              <a:lnSpc>
                <a:spcPct val="120000"/>
              </a:lnSpc>
              <a:buClr>
                <a:schemeClr val="bg1"/>
              </a:buClr>
            </a:pPr>
            <a:r>
              <a:rPr lang="zh-CN" altLang="en-US" sz="4000" b="1" dirty="0">
                <a:solidFill>
                  <a:schemeClr val="bg2"/>
                </a:solidFill>
                <a:latin typeface="黑体" panose="02010609060101010101" pitchFamily="2" charset="-122"/>
                <a:ea typeface="黑体" panose="02010609060101010101" pitchFamily="2" charset="-122"/>
              </a:rPr>
              <a:t>　　</a:t>
            </a:r>
            <a:r>
              <a:rPr lang="zh-CN" altLang="en-US" sz="3200" b="1" dirty="0">
                <a:solidFill>
                  <a:schemeClr val="tx1"/>
                </a:solidFill>
                <a:latin typeface="黑体" panose="02010609060101010101" pitchFamily="2" charset="-122"/>
                <a:ea typeface="黑体" panose="02010609060101010101" pitchFamily="2" charset="-122"/>
              </a:rPr>
              <a:t>西方人道理念传入与中国传统仁爱思想契合，为中国红十字会的诞生提供了社会基础</a:t>
            </a:r>
            <a:endParaRPr lang="zh-CN" altLang="en-US" sz="3200" b="1" dirty="0">
              <a:solidFill>
                <a:schemeClr val="tx1"/>
              </a:solidFill>
              <a:latin typeface="黑体" panose="02010609060101010101" pitchFamily="2" charset="-122"/>
              <a:ea typeface="黑体" panose="02010609060101010101" pitchFamily="2" charset="-122"/>
            </a:endParaRPr>
          </a:p>
          <a:p>
            <a:pPr algn="l">
              <a:lnSpc>
                <a:spcPct val="120000"/>
              </a:lnSpc>
              <a:buClr>
                <a:schemeClr val="bg1"/>
              </a:buClr>
            </a:pPr>
            <a:r>
              <a:rPr lang="zh-CN" altLang="en-US" sz="3200" b="1" dirty="0">
                <a:solidFill>
                  <a:schemeClr val="tx1"/>
                </a:solidFill>
                <a:latin typeface="黑体" panose="02010609060101010101" pitchFamily="2" charset="-122"/>
                <a:ea typeface="黑体" panose="02010609060101010101" pitchFamily="2" charset="-122"/>
              </a:rPr>
              <a:t>　　日俄战争的爆发催生了中国红十字会</a:t>
            </a:r>
            <a:endParaRPr lang="zh-CN" altLang="en-US" sz="3200" b="1" dirty="0">
              <a:solidFill>
                <a:schemeClr val="tx1"/>
              </a:solidFill>
              <a:latin typeface="黑体" panose="02010609060101010101" pitchFamily="2" charset="-122"/>
              <a:ea typeface="黑体" panose="02010609060101010101" pitchFamily="2" charset="-122"/>
            </a:endParaRPr>
          </a:p>
          <a:p>
            <a:pPr algn="l">
              <a:lnSpc>
                <a:spcPct val="120000"/>
              </a:lnSpc>
              <a:buClr>
                <a:schemeClr val="bg1"/>
              </a:buClr>
            </a:pPr>
            <a:endParaRPr lang="zh-CN" altLang="en-US" sz="3200" b="1" dirty="0">
              <a:solidFill>
                <a:schemeClr val="bg2"/>
              </a:solidFill>
              <a:latin typeface="黑体" panose="02010609060101010101" pitchFamily="2" charset="-122"/>
              <a:ea typeface="黑体" panose="02010609060101010101" pitchFamily="2" charset="-122"/>
            </a:endParaRPr>
          </a:p>
        </p:txBody>
      </p:sp>
      <p:pic>
        <p:nvPicPr>
          <p:cNvPr id="74763" name="图片 74762" descr="C01"/>
          <p:cNvPicPr>
            <a:picLocks noChangeAspect="1"/>
          </p:cNvPicPr>
          <p:nvPr/>
        </p:nvPicPr>
        <p:blipFill>
          <a:blip r:embed="rId2"/>
          <a:stretch>
            <a:fillRect/>
          </a:stretch>
        </p:blipFill>
        <p:spPr>
          <a:xfrm>
            <a:off x="7740650" y="5300663"/>
            <a:ext cx="941388" cy="1338262"/>
          </a:xfrm>
          <a:prstGeom prst="rect">
            <a:avLst/>
          </a:prstGeom>
          <a:noFill/>
          <a:ln w="9525">
            <a:noFill/>
          </a:ln>
        </p:spPr>
      </p:pic>
      <p:pic>
        <p:nvPicPr>
          <p:cNvPr id="47109" name="图片 47108" descr="Img244182087"/>
          <p:cNvPicPr>
            <a:picLocks noChangeAspect="1"/>
          </p:cNvPicPr>
          <p:nvPr/>
        </p:nvPicPr>
        <p:blipFill>
          <a:blip r:embed="rId3"/>
          <a:stretch>
            <a:fillRect/>
          </a:stretch>
        </p:blipFill>
        <p:spPr>
          <a:xfrm>
            <a:off x="399415" y="356870"/>
            <a:ext cx="1329690" cy="1141095"/>
          </a:xfrm>
          <a:prstGeom prst="rect">
            <a:avLst/>
          </a:prstGeom>
          <a:noFill/>
          <a:ln w="9525">
            <a:noFill/>
          </a:ln>
        </p:spPr>
      </p:pic>
      <p:pic>
        <p:nvPicPr>
          <p:cNvPr id="4" name="图片 3" descr="图片1"/>
          <p:cNvPicPr>
            <a:picLocks noChangeAspect="1"/>
          </p:cNvPicPr>
          <p:nvPr/>
        </p:nvPicPr>
        <p:blipFill>
          <a:blip r:embed="rId4"/>
          <a:stretch>
            <a:fillRect/>
          </a:stretch>
        </p:blipFill>
        <p:spPr>
          <a:xfrm>
            <a:off x="-6350" y="6079490"/>
            <a:ext cx="9156700" cy="790575"/>
          </a:xfrm>
          <a:prstGeom prst="rect">
            <a:avLst/>
          </a:prstGeom>
        </p:spPr>
      </p:pic>
    </p:spTree>
  </p:cSld>
  <p:clrMapOvr>
    <a:masterClrMapping/>
  </p:clrMapOvr>
  <p:transition advTm="15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4763"/>
                                        </p:tgtEl>
                                        <p:attrNameLst>
                                          <p:attrName>style.visibility</p:attrName>
                                        </p:attrNameLst>
                                      </p:cBhvr>
                                      <p:to>
                                        <p:strVal val="visible"/>
                                      </p:to>
                                    </p:set>
                                    <p:anim calcmode="lin" valueType="num">
                                      <p:cBhvr additive="base">
                                        <p:cTn id="7" dur="3000" fill="hold"/>
                                        <p:tgtEl>
                                          <p:spTgt spid="74763"/>
                                        </p:tgtEl>
                                        <p:attrNameLst>
                                          <p:attrName>ppt_x</p:attrName>
                                        </p:attrNameLst>
                                      </p:cBhvr>
                                      <p:tavLst>
                                        <p:tav tm="0">
                                          <p:val>
                                            <p:strVal val="#ppt_x"/>
                                          </p:val>
                                        </p:tav>
                                        <p:tav tm="100000">
                                          <p:val>
                                            <p:strVal val="#ppt_x"/>
                                          </p:val>
                                        </p:tav>
                                      </p:tavLst>
                                    </p:anim>
                                    <p:anim calcmode="lin" valueType="num">
                                      <p:cBhvr additive="base">
                                        <p:cTn id="8" dur="3000" fill="hold"/>
                                        <p:tgtEl>
                                          <p:spTgt spid="747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文本框 26625"/>
          <p:cNvSpPr txBox="1"/>
          <p:nvPr/>
        </p:nvSpPr>
        <p:spPr>
          <a:xfrm>
            <a:off x="1311275" y="731838"/>
            <a:ext cx="6789738" cy="583565"/>
          </a:xfrm>
          <a:prstGeom prst="rect">
            <a:avLst/>
          </a:prstGeom>
          <a:noFill/>
          <a:ln w="12700">
            <a:noFill/>
          </a:ln>
          <a:effectLst>
            <a:outerShdw dist="35921" dir="2699999" sy="50000" rotWithShape="0">
              <a:schemeClr val="bg2"/>
            </a:outerShdw>
          </a:effectLst>
        </p:spPr>
        <p:txBody>
          <a:bodyPr>
            <a:spAutoFit/>
          </a:bodyPr>
          <a:p>
            <a:pPr algn="ctr">
              <a:buClrTx/>
              <a:buSzTx/>
              <a:buFontTx/>
              <a:defRPr/>
            </a:pPr>
            <a:r>
              <a:rPr lang="zh-CN" altLang="en-US" sz="3200" b="1" dirty="0">
                <a:solidFill>
                  <a:srgbClr val="FF0000"/>
                </a:solidFill>
                <a:latin typeface="Arial Black" panose="020B0A04020102020204" pitchFamily="34" charset="0"/>
                <a:ea typeface="隶书" panose="02010509060101010101" pitchFamily="49" charset="-122"/>
              </a:rPr>
              <a:t>中国红十字会采用白底红十字标志</a:t>
            </a:r>
            <a:endParaRPr lang="zh-CN" altLang="en-US" sz="3200" b="1" dirty="0">
              <a:solidFill>
                <a:srgbClr val="FF0000"/>
              </a:solidFill>
              <a:latin typeface="Arial Black" panose="020B0A04020102020204" pitchFamily="34" charset="0"/>
              <a:ea typeface="隶书" panose="02010509060101010101" pitchFamily="49" charset="-122"/>
            </a:endParaRPr>
          </a:p>
        </p:txBody>
      </p:sp>
      <p:pic>
        <p:nvPicPr>
          <p:cNvPr id="26628" name="内容占位符 26627" descr="八大开幕式 (14)"/>
          <p:cNvPicPr>
            <a:picLocks noChangeAspect="1"/>
          </p:cNvPicPr>
          <p:nvPr>
            <p:ph sz="half" idx="2"/>
          </p:nvPr>
        </p:nvPicPr>
        <p:blipFill>
          <a:blip r:embed="rId1"/>
          <a:stretch>
            <a:fillRect/>
          </a:stretch>
        </p:blipFill>
        <p:spPr>
          <a:xfrm>
            <a:off x="1458913" y="1912938"/>
            <a:ext cx="5867400" cy="3843337"/>
          </a:xfrm>
        </p:spPr>
      </p:pic>
      <p:pic>
        <p:nvPicPr>
          <p:cNvPr id="47109" name="图片 47108" descr="Img244182087"/>
          <p:cNvPicPr>
            <a:picLocks noChangeAspect="1"/>
          </p:cNvPicPr>
          <p:nvPr/>
        </p:nvPicPr>
        <p:blipFill>
          <a:blip r:embed="rId2"/>
          <a:stretch>
            <a:fillRect/>
          </a:stretch>
        </p:blipFill>
        <p:spPr>
          <a:xfrm>
            <a:off x="417830" y="292735"/>
            <a:ext cx="984250" cy="844550"/>
          </a:xfrm>
          <a:prstGeom prst="rect">
            <a:avLst/>
          </a:prstGeom>
          <a:noFill/>
          <a:ln w="9525">
            <a:noFill/>
          </a:ln>
        </p:spPr>
      </p:pic>
      <p:pic>
        <p:nvPicPr>
          <p:cNvPr id="4" name="图片 3" descr="图片1"/>
          <p:cNvPicPr>
            <a:picLocks noChangeAspect="1"/>
          </p:cNvPicPr>
          <p:nvPr/>
        </p:nvPicPr>
        <p:blipFill>
          <a:blip r:embed="rId3"/>
          <a:stretch>
            <a:fillRect/>
          </a:stretch>
        </p:blipFill>
        <p:spPr>
          <a:xfrm>
            <a:off x="-6350" y="6079490"/>
            <a:ext cx="9156700" cy="790575"/>
          </a:xfrm>
          <a:prstGeom prst="rect">
            <a:avLst/>
          </a:prstGeom>
        </p:spPr>
      </p:pic>
    </p:spTree>
  </p:cSld>
  <p:clrMapOvr>
    <a:masterClrMapping/>
  </p:clrMapOvr>
  <p:transition advTm="15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wedge">
                                      <p:cBhvr>
                                        <p:cTn id="7" dur="5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5784" name="文本框 75783"/>
          <p:cNvSpPr txBox="1"/>
          <p:nvPr/>
        </p:nvSpPr>
        <p:spPr>
          <a:xfrm>
            <a:off x="2051050" y="3573463"/>
            <a:ext cx="6192838" cy="579437"/>
          </a:xfrm>
          <a:prstGeom prst="rect">
            <a:avLst/>
          </a:prstGeom>
          <a:noFill/>
          <a:ln w="12700">
            <a:noFill/>
          </a:ln>
          <a:effectLst>
            <a:outerShdw dist="35921" dir="2699999" sy="50000" rotWithShape="0">
              <a:srgbClr val="875B0D"/>
            </a:outerShdw>
          </a:effectLst>
        </p:spPr>
        <p:txBody>
          <a:bodyPr>
            <a:spAutoFit/>
          </a:bodyPr>
          <a:p>
            <a:pPr>
              <a:buClr>
                <a:schemeClr val="bg1"/>
              </a:buClr>
            </a:pPr>
            <a:endParaRPr sz="3200" dirty="0">
              <a:solidFill>
                <a:schemeClr val="tx1"/>
              </a:solidFill>
              <a:latin typeface="Times New Roman" panose="02020603050405020304" pitchFamily="18" charset="0"/>
              <a:ea typeface="隶书" panose="02010509060101010101" pitchFamily="49" charset="-122"/>
            </a:endParaRPr>
          </a:p>
        </p:txBody>
      </p:sp>
      <p:sp>
        <p:nvSpPr>
          <p:cNvPr id="75786" name="文本框 75785"/>
          <p:cNvSpPr txBox="1"/>
          <p:nvPr/>
        </p:nvSpPr>
        <p:spPr>
          <a:xfrm>
            <a:off x="1195070" y="2072005"/>
            <a:ext cx="6289040" cy="3230245"/>
          </a:xfrm>
          <a:prstGeom prst="rect">
            <a:avLst/>
          </a:prstGeom>
          <a:noFill/>
          <a:ln w="12700">
            <a:noFill/>
          </a:ln>
          <a:effectLst>
            <a:outerShdw dist="35921" dir="2699999" sy="50000" rotWithShape="0">
              <a:srgbClr val="875B0D"/>
            </a:outerShdw>
          </a:effectLst>
        </p:spPr>
        <p:txBody>
          <a:bodyPr wrap="square">
            <a:spAutoFit/>
          </a:bodyPr>
          <a:p>
            <a:pPr>
              <a:buClr>
                <a:schemeClr val="bg1"/>
              </a:buClr>
            </a:pPr>
            <a:endParaRPr lang="en-US" altLang="zh-CN" sz="2800" b="1" dirty="0">
              <a:solidFill>
                <a:schemeClr val="bg2"/>
              </a:solidFill>
              <a:latin typeface="宋体" panose="02010600030101010101" pitchFamily="2" charset="-122"/>
            </a:endParaRPr>
          </a:p>
          <a:p>
            <a:pPr algn="l">
              <a:buClr>
                <a:schemeClr val="bg1"/>
              </a:buClr>
            </a:pPr>
            <a:r>
              <a:rPr lang="zh-CN" altLang="en-US" sz="3200" b="1" dirty="0">
                <a:solidFill>
                  <a:schemeClr val="accent2"/>
                </a:solidFill>
                <a:latin typeface="楷体_GB2312" pitchFamily="49" charset="-122"/>
                <a:ea typeface="楷体_GB2312" pitchFamily="49" charset="-122"/>
              </a:rPr>
              <a:t>　　</a:t>
            </a:r>
            <a:r>
              <a:rPr lang="zh-CN" altLang="en-US" sz="2400" b="1" dirty="0">
                <a:latin typeface="楷体_GB2312" pitchFamily="49" charset="-122"/>
                <a:ea typeface="楷体_GB2312" pitchFamily="49" charset="-122"/>
              </a:rPr>
              <a:t>旅日侨胞，长期在日本经商，习见</a:t>
            </a:r>
            <a:endParaRPr lang="zh-CN" altLang="en-US" sz="2400" b="1" dirty="0">
              <a:latin typeface="楷体_GB2312" pitchFamily="49" charset="-122"/>
              <a:ea typeface="楷体_GB2312" pitchFamily="49" charset="-122"/>
            </a:endParaRPr>
          </a:p>
          <a:p>
            <a:pPr algn="l">
              <a:buClr>
                <a:schemeClr val="bg1"/>
              </a:buClr>
            </a:pPr>
            <a:r>
              <a:rPr lang="zh-CN" altLang="en-US" sz="2400" b="1" dirty="0">
                <a:latin typeface="楷体_GB2312" pitchFamily="49" charset="-122"/>
                <a:ea typeface="楷体_GB2312" pitchFamily="49" charset="-122"/>
              </a:rPr>
              <a:t>日人深获红十字会之益，感受到红十字</a:t>
            </a:r>
            <a:endParaRPr lang="zh-CN" altLang="en-US" sz="2400" b="1" dirty="0">
              <a:latin typeface="楷体_GB2312" pitchFamily="49" charset="-122"/>
              <a:ea typeface="楷体_GB2312" pitchFamily="49" charset="-122"/>
            </a:endParaRPr>
          </a:p>
          <a:p>
            <a:pPr algn="l">
              <a:buClr>
                <a:schemeClr val="bg1"/>
              </a:buClr>
            </a:pPr>
            <a:r>
              <a:rPr lang="zh-CN" altLang="en-US" sz="2400" b="1" dirty="0">
                <a:latin typeface="楷体_GB2312" pitchFamily="49" charset="-122"/>
                <a:ea typeface="楷体_GB2312" pitchFamily="49" charset="-122"/>
              </a:rPr>
              <a:t>会活动对中国苦难群众的重要和必要，</a:t>
            </a:r>
            <a:endParaRPr lang="zh-CN" altLang="en-US" sz="2400" b="1" dirty="0">
              <a:latin typeface="楷体_GB2312" pitchFamily="49" charset="-122"/>
              <a:ea typeface="楷体_GB2312" pitchFamily="49" charset="-122"/>
            </a:endParaRPr>
          </a:p>
          <a:p>
            <a:pPr algn="l">
              <a:buClr>
                <a:schemeClr val="bg1"/>
              </a:buClr>
            </a:pPr>
            <a:r>
              <a:rPr lang="zh-CN" altLang="en-US" sz="2400" b="1" dirty="0">
                <a:latin typeface="楷体_GB2312" pitchFamily="49" charset="-122"/>
                <a:ea typeface="楷体_GB2312" pitchFamily="49" charset="-122"/>
              </a:rPr>
              <a:t>遂与志同道合者传播红十字精神，奔走</a:t>
            </a:r>
            <a:endParaRPr lang="zh-CN" altLang="en-US" sz="2400" b="1" dirty="0">
              <a:latin typeface="楷体_GB2312" pitchFamily="49" charset="-122"/>
              <a:ea typeface="楷体_GB2312" pitchFamily="49" charset="-122"/>
            </a:endParaRPr>
          </a:p>
          <a:p>
            <a:pPr algn="l">
              <a:buClr>
                <a:schemeClr val="bg1"/>
              </a:buClr>
            </a:pPr>
            <a:r>
              <a:rPr lang="zh-CN" altLang="en-US" sz="2400" b="1" dirty="0">
                <a:latin typeface="楷体_GB2312" pitchFamily="49" charset="-122"/>
                <a:ea typeface="楷体_GB2312" pitchFamily="49" charset="-122"/>
              </a:rPr>
              <a:t>呼号，并上奏清廷。</a:t>
            </a:r>
            <a:endParaRPr lang="zh-CN" altLang="en-US" sz="2400" b="1" dirty="0">
              <a:latin typeface="楷体_GB2312" pitchFamily="49" charset="-122"/>
              <a:ea typeface="楷体_GB2312" pitchFamily="49" charset="-122"/>
            </a:endParaRPr>
          </a:p>
          <a:p>
            <a:pPr algn="l">
              <a:buClr>
                <a:schemeClr val="bg1"/>
              </a:buClr>
            </a:pPr>
            <a:r>
              <a:rPr lang="zh-CN" altLang="en-US" sz="2400" b="1" dirty="0">
                <a:latin typeface="楷体_GB2312" pitchFamily="49" charset="-122"/>
                <a:ea typeface="楷体_GB2312" pitchFamily="49" charset="-122"/>
              </a:rPr>
              <a:t>　　孙淦是中国红十字会的倡导者和推</a:t>
            </a:r>
            <a:endParaRPr lang="zh-CN" altLang="en-US" sz="2400" b="1" dirty="0">
              <a:latin typeface="楷体_GB2312" pitchFamily="49" charset="-122"/>
              <a:ea typeface="楷体_GB2312" pitchFamily="49" charset="-122"/>
            </a:endParaRPr>
          </a:p>
          <a:p>
            <a:pPr algn="l">
              <a:buClr>
                <a:schemeClr val="bg1"/>
              </a:buClr>
            </a:pPr>
            <a:r>
              <a:rPr lang="zh-CN" altLang="en-US" sz="2400" b="1" dirty="0">
                <a:latin typeface="楷体_GB2312" pitchFamily="49" charset="-122"/>
                <a:ea typeface="楷体_GB2312" pitchFamily="49" charset="-122"/>
              </a:rPr>
              <a:t>进者，被誉为“中国倡导红十字会第一人”。</a:t>
            </a:r>
            <a:endParaRPr lang="zh-CN" altLang="en-US" sz="2400" b="1" dirty="0">
              <a:latin typeface="楷体_GB2312" pitchFamily="49" charset="-122"/>
              <a:ea typeface="楷体_GB2312" pitchFamily="49" charset="-122"/>
            </a:endParaRPr>
          </a:p>
        </p:txBody>
      </p:sp>
      <p:sp>
        <p:nvSpPr>
          <p:cNvPr id="75787" name="矩形 75786"/>
          <p:cNvSpPr/>
          <p:nvPr/>
        </p:nvSpPr>
        <p:spPr>
          <a:xfrm>
            <a:off x="1752600" y="476250"/>
            <a:ext cx="4548188" cy="649288"/>
          </a:xfrm>
          <a:prstGeom prst="rect">
            <a:avLst/>
          </a:prstGeom>
          <a:solidFill>
            <a:schemeClr val="bg1"/>
          </a:solidFill>
          <a:ln w="9525">
            <a:noFill/>
          </a:ln>
        </p:spPr>
        <p:txBody>
          <a:bodyPr wrap="none" lIns="46038" tIns="46038" rIns="46038" bIns="46038" anchor="ctr"/>
          <a:p>
            <a:pPr algn="r">
              <a:buClr>
                <a:schemeClr val="bg1"/>
              </a:buClr>
            </a:pPr>
            <a:r>
              <a:rPr lang="zh-CN" altLang="en-US" sz="3200" b="1" dirty="0">
                <a:solidFill>
                  <a:srgbClr val="FF0000"/>
                </a:solidFill>
                <a:latin typeface="Arial Black" panose="020B0A04020102020204" pitchFamily="34" charset="0"/>
                <a:ea typeface="隶书" panose="02010509060101010101" pitchFamily="49" charset="-122"/>
              </a:rPr>
              <a:t>中国倡导红十字会第一人</a:t>
            </a:r>
            <a:endParaRPr lang="zh-CN" altLang="en-US" sz="3200" b="1">
              <a:solidFill>
                <a:srgbClr val="FF0000"/>
              </a:solidFill>
              <a:latin typeface="宋体" panose="02010600030101010101" pitchFamily="2" charset="-122"/>
            </a:endParaRPr>
          </a:p>
        </p:txBody>
      </p:sp>
      <p:sp>
        <p:nvSpPr>
          <p:cNvPr id="75788" name="文本框 75787"/>
          <p:cNvSpPr txBox="1"/>
          <p:nvPr/>
        </p:nvSpPr>
        <p:spPr>
          <a:xfrm>
            <a:off x="4859338" y="1308100"/>
            <a:ext cx="4752975" cy="579438"/>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zh-CN" altLang="en-US" sz="3200" b="1" dirty="0">
                <a:solidFill>
                  <a:schemeClr val="accent2"/>
                </a:solidFill>
                <a:latin typeface="宋体" panose="02010600030101010101" pitchFamily="2" charset="-122"/>
              </a:rPr>
              <a:t>孙淦（字实甫）</a:t>
            </a:r>
            <a:endParaRPr lang="zh-CN" altLang="en-US" sz="3200" b="1" dirty="0">
              <a:solidFill>
                <a:schemeClr val="accent2"/>
              </a:solidFill>
              <a:latin typeface="宋体" panose="02010600030101010101" pitchFamily="2" charset="-122"/>
            </a:endParaRPr>
          </a:p>
        </p:txBody>
      </p:sp>
      <p:pic>
        <p:nvPicPr>
          <p:cNvPr id="47109" name="图片 47108" descr="Img244182087"/>
          <p:cNvPicPr>
            <a:picLocks noChangeAspect="1"/>
          </p:cNvPicPr>
          <p:nvPr/>
        </p:nvPicPr>
        <p:blipFill>
          <a:blip r:embed="rId1"/>
          <a:stretch>
            <a:fillRect/>
          </a:stretch>
        </p:blipFill>
        <p:spPr>
          <a:xfrm>
            <a:off x="452755" y="384810"/>
            <a:ext cx="1165860" cy="1000760"/>
          </a:xfrm>
          <a:prstGeom prst="rect">
            <a:avLst/>
          </a:prstGeom>
          <a:noFill/>
          <a:ln w="9525">
            <a:noFill/>
          </a:ln>
        </p:spPr>
      </p:pic>
      <p:pic>
        <p:nvPicPr>
          <p:cNvPr id="4" name="图片 3" descr="图片1"/>
          <p:cNvPicPr>
            <a:picLocks noChangeAspect="1"/>
          </p:cNvPicPr>
          <p:nvPr/>
        </p:nvPicPr>
        <p:blipFill>
          <a:blip r:embed="rId2"/>
          <a:stretch>
            <a:fillRect/>
          </a:stretch>
        </p:blipFill>
        <p:spPr>
          <a:xfrm>
            <a:off x="-6350" y="6079490"/>
            <a:ext cx="9156700" cy="790575"/>
          </a:xfrm>
          <a:prstGeom prst="rect">
            <a:avLst/>
          </a:prstGeom>
        </p:spPr>
      </p:pic>
    </p:spTree>
  </p:cSld>
  <p:clrMapOvr>
    <a:masterClrMapping/>
  </p:clrMapOvr>
  <p:transition advTm="15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75784">
                                            <p:txEl>
                                              <p:charRg st="0" end="1"/>
                                            </p:txEl>
                                          </p:spTgt>
                                        </p:tgtEl>
                                        <p:attrNameLst>
                                          <p:attrName>style.visibility</p:attrName>
                                        </p:attrNameLst>
                                      </p:cBhvr>
                                      <p:to>
                                        <p:strVal val="visible"/>
                                      </p:to>
                                    </p:set>
                                    <p:animEffect transition="in" filter="blinds(horizontal)">
                                      <p:cBhvr>
                                        <p:cTn id="7" dur="500"/>
                                        <p:tgtEl>
                                          <p:spTgt spid="75784">
                                            <p:txEl>
                                              <p:charRg st="0"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6810" name="矩形 76809"/>
          <p:cNvSpPr/>
          <p:nvPr/>
        </p:nvSpPr>
        <p:spPr>
          <a:xfrm>
            <a:off x="1781175" y="1955165"/>
            <a:ext cx="5477510" cy="4677410"/>
          </a:xfrm>
          <a:prstGeom prst="rect">
            <a:avLst/>
          </a:prstGeom>
          <a:noFill/>
          <a:ln w="12700">
            <a:noFill/>
          </a:ln>
          <a:effectLst>
            <a:outerShdw dist="35921" dir="2699999" sy="50000" rotWithShape="0">
              <a:srgbClr val="875B0D"/>
            </a:outerShdw>
          </a:effectLst>
        </p:spPr>
        <p:txBody>
          <a:bodyPr wrap="square">
            <a:spAutoFit/>
          </a:bodyPr>
          <a:p>
            <a:pPr algn="l">
              <a:buClr>
                <a:schemeClr val="bg1"/>
              </a:buClr>
            </a:pPr>
            <a:r>
              <a:rPr lang="zh-CN" altLang="en-US" sz="2800" b="1" dirty="0">
                <a:latin typeface="宋体" panose="02010600030101010101" pitchFamily="2" charset="-122"/>
              </a:rPr>
              <a:t>　　</a:t>
            </a:r>
            <a:r>
              <a:rPr lang="en-US" altLang="zh-CN" sz="2000" b="1">
                <a:latin typeface="宋体" panose="02010600030101010101" pitchFamily="2" charset="-122"/>
              </a:rPr>
              <a:t>1904</a:t>
            </a:r>
            <a:r>
              <a:rPr lang="zh-CN" altLang="en-US" sz="2000" b="1">
                <a:latin typeface="宋体" panose="02010600030101010101" pitchFamily="2" charset="-122"/>
              </a:rPr>
              <a:t>年</a:t>
            </a:r>
            <a:r>
              <a:rPr lang="en-US" altLang="zh-CN" sz="2000" b="1">
                <a:latin typeface="宋体" panose="02010600030101010101" pitchFamily="2" charset="-122"/>
              </a:rPr>
              <a:t>2</a:t>
            </a:r>
            <a:r>
              <a:rPr lang="zh-CN" altLang="en-US" sz="2000" b="1">
                <a:latin typeface="宋体" panose="02010600030101010101" pitchFamily="2" charset="-122"/>
              </a:rPr>
              <a:t>月</a:t>
            </a:r>
            <a:r>
              <a:rPr lang="en-US" altLang="zh-CN" sz="2000" b="1">
                <a:latin typeface="楷体_GB2312" pitchFamily="49" charset="-122"/>
                <a:ea typeface="楷体_GB2312" pitchFamily="49" charset="-122"/>
              </a:rPr>
              <a:t>(</a:t>
            </a:r>
            <a:r>
              <a:rPr lang="zh-CN" altLang="en-US" sz="2000" b="1" dirty="0">
                <a:latin typeface="宋体" panose="02010600030101010101" pitchFamily="2" charset="-122"/>
                <a:ea typeface="楷体_GB2312" pitchFamily="49" charset="-122"/>
              </a:rPr>
              <a:t>清光绪三十年</a:t>
            </a:r>
            <a:r>
              <a:rPr lang="en-US" altLang="zh-CN" sz="2000" b="1" dirty="0">
                <a:latin typeface="楷体_GB2312" pitchFamily="49" charset="-122"/>
                <a:ea typeface="楷体_GB2312" pitchFamily="49" charset="-122"/>
              </a:rPr>
              <a:t>)</a:t>
            </a:r>
            <a:r>
              <a:rPr lang="zh-CN" altLang="en-US" sz="2000" b="1" dirty="0">
                <a:latin typeface="楷体_GB2312" pitchFamily="49" charset="-122"/>
                <a:ea typeface="楷体_GB2312" pitchFamily="49" charset="-122"/>
              </a:rPr>
              <a:t>，</a:t>
            </a:r>
            <a:r>
              <a:rPr lang="zh-CN" altLang="en-US" sz="2000" b="1" dirty="0">
                <a:latin typeface="宋体" panose="02010600030101010101" pitchFamily="2" charset="-122"/>
                <a:ea typeface="楷体_GB2312" pitchFamily="49" charset="-122"/>
              </a:rPr>
              <a:t>在我国东</a:t>
            </a:r>
            <a:endParaRPr lang="zh-CN" altLang="en-US" sz="2000" b="1" dirty="0">
              <a:latin typeface="宋体" panose="02010600030101010101" pitchFamily="2" charset="-122"/>
              <a:ea typeface="楷体_GB2312" pitchFamily="49" charset="-122"/>
            </a:endParaRPr>
          </a:p>
          <a:p>
            <a:pPr algn="l">
              <a:buClr>
                <a:schemeClr val="bg1"/>
              </a:buClr>
            </a:pPr>
            <a:r>
              <a:rPr lang="zh-CN" altLang="en-US" sz="2000" b="1" dirty="0">
                <a:latin typeface="宋体" panose="02010600030101010101" pitchFamily="2" charset="-122"/>
                <a:ea typeface="楷体_GB2312" pitchFamily="49" charset="-122"/>
              </a:rPr>
              <a:t>北旅顺口，日俄双方为争夺在中国的特权，</a:t>
            </a:r>
            <a:endParaRPr lang="zh-CN" altLang="en-US" sz="2000" b="1" dirty="0">
              <a:latin typeface="宋体" panose="02010600030101010101" pitchFamily="2" charset="-122"/>
              <a:ea typeface="楷体_GB2312" pitchFamily="49" charset="-122"/>
            </a:endParaRPr>
          </a:p>
          <a:p>
            <a:pPr algn="l">
              <a:buClr>
                <a:schemeClr val="bg1"/>
              </a:buClr>
            </a:pPr>
            <a:r>
              <a:rPr lang="zh-CN" altLang="en-US" sz="2000" b="1" dirty="0">
                <a:latin typeface="宋体" panose="02010600030101010101" pitchFamily="2" charset="-122"/>
                <a:ea typeface="楷体_GB2312" pitchFamily="49" charset="-122"/>
              </a:rPr>
              <a:t>爆发了日俄战争，数十万中国同胞处于水深</a:t>
            </a:r>
            <a:endParaRPr lang="zh-CN" altLang="en-US" sz="2000" b="1" dirty="0">
              <a:latin typeface="宋体" panose="02010600030101010101" pitchFamily="2" charset="-122"/>
              <a:ea typeface="楷体_GB2312" pitchFamily="49" charset="-122"/>
            </a:endParaRPr>
          </a:p>
          <a:p>
            <a:pPr algn="l">
              <a:buClr>
                <a:schemeClr val="bg1"/>
              </a:buClr>
            </a:pPr>
            <a:r>
              <a:rPr lang="zh-CN" altLang="en-US" sz="2000" b="1" dirty="0">
                <a:latin typeface="宋体" panose="02010600030101010101" pitchFamily="2" charset="-122"/>
                <a:ea typeface="楷体_GB2312" pitchFamily="49" charset="-122"/>
              </a:rPr>
              <a:t>火热之中。</a:t>
            </a:r>
            <a:endParaRPr lang="zh-CN" altLang="en-US" sz="2000" b="1" dirty="0">
              <a:latin typeface="宋体" panose="02010600030101010101" pitchFamily="2" charset="-122"/>
              <a:ea typeface="楷体_GB2312" pitchFamily="49" charset="-122"/>
            </a:endParaRPr>
          </a:p>
          <a:p>
            <a:pPr algn="l">
              <a:buClr>
                <a:schemeClr val="bg1"/>
              </a:buClr>
            </a:pPr>
            <a:r>
              <a:rPr lang="zh-CN" altLang="en-US" sz="2000" b="1" dirty="0">
                <a:latin typeface="隶书" panose="02010509060101010101" pitchFamily="49" charset="-122"/>
                <a:ea typeface="楷体_GB2312" pitchFamily="49" charset="-122"/>
              </a:rPr>
              <a:t>　　当时在旅顺的外国侨民都由本国红十字</a:t>
            </a:r>
            <a:endParaRPr lang="zh-CN" altLang="en-US" sz="2000" b="1" dirty="0">
              <a:latin typeface="隶书" panose="02010509060101010101" pitchFamily="49" charset="-122"/>
              <a:ea typeface="楷体_GB2312" pitchFamily="49" charset="-122"/>
            </a:endParaRPr>
          </a:p>
          <a:p>
            <a:pPr algn="l">
              <a:buClr>
                <a:schemeClr val="bg1"/>
              </a:buClr>
            </a:pPr>
            <a:r>
              <a:rPr lang="zh-CN" altLang="en-US" sz="2000" b="1" dirty="0">
                <a:latin typeface="隶书" panose="02010509060101010101" pitchFamily="49" charset="-122"/>
                <a:ea typeface="楷体_GB2312" pitchFamily="49" charset="-122"/>
              </a:rPr>
              <a:t>会出面，接运撒离战区。宣布中立的清政府</a:t>
            </a:r>
            <a:endParaRPr lang="zh-CN" altLang="en-US" sz="2000" b="1" dirty="0">
              <a:latin typeface="隶书" panose="02010509060101010101" pitchFamily="49" charset="-122"/>
              <a:ea typeface="楷体_GB2312" pitchFamily="49" charset="-122"/>
            </a:endParaRPr>
          </a:p>
          <a:p>
            <a:pPr algn="l">
              <a:buClr>
                <a:schemeClr val="bg1"/>
              </a:buClr>
            </a:pPr>
            <a:r>
              <a:rPr lang="zh-CN" altLang="en-US" sz="2000" b="1" dirty="0">
                <a:latin typeface="隶书" panose="02010509060101010101" pitchFamily="49" charset="-122"/>
                <a:ea typeface="楷体_GB2312" pitchFamily="49" charset="-122"/>
              </a:rPr>
              <a:t>也派船接运中国同胞，遭到俄国的拒绝，船</a:t>
            </a:r>
            <a:endParaRPr lang="zh-CN" altLang="en-US" sz="2000" b="1" dirty="0">
              <a:latin typeface="隶书" panose="02010509060101010101" pitchFamily="49" charset="-122"/>
              <a:ea typeface="楷体_GB2312" pitchFamily="49" charset="-122"/>
            </a:endParaRPr>
          </a:p>
          <a:p>
            <a:pPr algn="l">
              <a:buClr>
                <a:schemeClr val="bg1"/>
              </a:buClr>
            </a:pPr>
            <a:r>
              <a:rPr lang="zh-CN" altLang="en-US" sz="2000" b="1" dirty="0">
                <a:latin typeface="隶书" panose="02010509060101010101" pitchFamily="49" charset="-122"/>
                <a:ea typeface="楷体_GB2312" pitchFamily="49" charset="-122"/>
              </a:rPr>
              <a:t>只不准入港。</a:t>
            </a:r>
            <a:endParaRPr lang="zh-CN" altLang="en-US" sz="2000" b="1" dirty="0">
              <a:latin typeface="隶书" panose="02010509060101010101" pitchFamily="49" charset="-122"/>
              <a:ea typeface="楷体_GB2312" pitchFamily="49" charset="-122"/>
            </a:endParaRPr>
          </a:p>
          <a:p>
            <a:pPr algn="l">
              <a:buClr>
                <a:schemeClr val="bg1"/>
              </a:buClr>
            </a:pPr>
            <a:r>
              <a:rPr lang="zh-CN" altLang="en-US" sz="2000" b="1" dirty="0">
                <a:latin typeface="隶书" panose="02010509060101010101" pitchFamily="49" charset="-122"/>
                <a:ea typeface="楷体_GB2312" pitchFamily="49" charset="-122"/>
              </a:rPr>
              <a:t>　　</a:t>
            </a:r>
            <a:r>
              <a:rPr lang="zh-CN" altLang="en-US" sz="2000" b="1" dirty="0">
                <a:latin typeface="楷体_GB2312" pitchFamily="49" charset="-122"/>
                <a:ea typeface="楷体_GB2312" pitchFamily="49" charset="-122"/>
              </a:rPr>
              <a:t>在这种情况下，上海海关道沈敦和等人</a:t>
            </a:r>
            <a:endParaRPr lang="zh-CN" altLang="en-US" sz="2000" b="1" dirty="0">
              <a:latin typeface="楷体_GB2312" pitchFamily="49" charset="-122"/>
              <a:ea typeface="楷体_GB2312" pitchFamily="49" charset="-122"/>
            </a:endParaRPr>
          </a:p>
          <a:p>
            <a:pPr algn="l">
              <a:buClr>
                <a:schemeClr val="bg1"/>
              </a:buClr>
            </a:pPr>
            <a:r>
              <a:rPr lang="zh-CN" altLang="en-US" sz="2000" b="1" dirty="0">
                <a:latin typeface="楷体_GB2312" pitchFamily="49" charset="-122"/>
                <a:ea typeface="楷体_GB2312" pitchFamily="49" charset="-122"/>
              </a:rPr>
              <a:t>出于义愤，发起成立东三省红十字普济善会，</a:t>
            </a:r>
            <a:endParaRPr lang="zh-CN" altLang="en-US" sz="2000" b="1" dirty="0">
              <a:latin typeface="楷体_GB2312" pitchFamily="49" charset="-122"/>
              <a:ea typeface="楷体_GB2312" pitchFamily="49" charset="-122"/>
            </a:endParaRPr>
          </a:p>
          <a:p>
            <a:pPr algn="l">
              <a:buClr>
                <a:schemeClr val="bg1"/>
              </a:buClr>
            </a:pPr>
            <a:r>
              <a:rPr lang="zh-CN" altLang="en-US" sz="2000" b="1" dirty="0">
                <a:latin typeface="楷体_GB2312" pitchFamily="49" charset="-122"/>
                <a:ea typeface="楷体_GB2312" pitchFamily="49" charset="-122"/>
              </a:rPr>
              <a:t>这是中国最早的和红十字有关联的组织。</a:t>
            </a:r>
            <a:endParaRPr lang="zh-CN" altLang="en-US" sz="2000" b="1" dirty="0">
              <a:latin typeface="楷体_GB2312" pitchFamily="49" charset="-122"/>
              <a:ea typeface="楷体_GB2312" pitchFamily="49" charset="-122"/>
            </a:endParaRPr>
          </a:p>
          <a:p>
            <a:pPr algn="l">
              <a:buClr>
                <a:schemeClr val="bg1"/>
              </a:buClr>
            </a:pPr>
            <a:endParaRPr lang="zh-CN" altLang="en-US" sz="2800" b="1" dirty="0">
              <a:latin typeface="楷体_GB2312" pitchFamily="49" charset="-122"/>
              <a:ea typeface="楷体_GB2312" pitchFamily="49" charset="-122"/>
            </a:endParaRPr>
          </a:p>
          <a:p>
            <a:pPr algn="l">
              <a:spcBef>
                <a:spcPct val="50000"/>
              </a:spcBef>
              <a:buClr>
                <a:schemeClr val="bg1"/>
              </a:buClr>
            </a:pPr>
            <a:endParaRPr lang="zh-CN" altLang="en-US" sz="2800" b="1" dirty="0">
              <a:latin typeface="楷体_GB2312" pitchFamily="49" charset="-122"/>
              <a:ea typeface="楷体_GB2312" pitchFamily="49" charset="-122"/>
            </a:endParaRPr>
          </a:p>
        </p:txBody>
      </p:sp>
      <p:sp>
        <p:nvSpPr>
          <p:cNvPr id="76811" name="矩形 76810"/>
          <p:cNvSpPr/>
          <p:nvPr/>
        </p:nvSpPr>
        <p:spPr>
          <a:xfrm>
            <a:off x="1752600" y="333375"/>
            <a:ext cx="5124450" cy="719138"/>
          </a:xfrm>
          <a:prstGeom prst="rect">
            <a:avLst/>
          </a:prstGeom>
          <a:solidFill>
            <a:schemeClr val="bg1"/>
          </a:solidFill>
          <a:ln w="9525">
            <a:noFill/>
          </a:ln>
        </p:spPr>
        <p:txBody>
          <a:bodyPr wrap="none" lIns="46038" tIns="46038" rIns="46038" bIns="46038" anchor="ctr"/>
          <a:p>
            <a:pPr algn="r">
              <a:buClr>
                <a:schemeClr val="bg1"/>
              </a:buClr>
            </a:pPr>
            <a:r>
              <a:rPr lang="zh-CN" altLang="en-US" sz="3200" b="1" dirty="0">
                <a:solidFill>
                  <a:srgbClr val="FF0000"/>
                </a:solidFill>
                <a:latin typeface="Arial Black" panose="020B0A04020102020204" pitchFamily="34" charset="0"/>
                <a:ea typeface="隶书" panose="02010509060101010101" pitchFamily="49" charset="-122"/>
              </a:rPr>
              <a:t>最早和红十字有关联的组织</a:t>
            </a:r>
            <a:endParaRPr lang="zh-CN" altLang="en-US" sz="3200" b="1">
              <a:solidFill>
                <a:srgbClr val="FF0000"/>
              </a:solidFill>
              <a:latin typeface="宋体" panose="02010600030101010101" pitchFamily="2" charset="-122"/>
            </a:endParaRPr>
          </a:p>
        </p:txBody>
      </p:sp>
      <p:sp>
        <p:nvSpPr>
          <p:cNvPr id="76812" name="文本框 76811"/>
          <p:cNvSpPr txBox="1"/>
          <p:nvPr/>
        </p:nvSpPr>
        <p:spPr>
          <a:xfrm>
            <a:off x="2003425" y="1362075"/>
            <a:ext cx="4987925" cy="579438"/>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zh-CN" altLang="en-US" sz="3200" b="1" dirty="0">
                <a:solidFill>
                  <a:schemeClr val="accent2"/>
                </a:solidFill>
                <a:latin typeface="宋体" panose="02010600030101010101" pitchFamily="2" charset="-122"/>
              </a:rPr>
              <a:t>　东三省红十字普济善会</a:t>
            </a:r>
            <a:endParaRPr lang="zh-CN" altLang="en-US" sz="3200" b="1" dirty="0">
              <a:solidFill>
                <a:schemeClr val="accent2"/>
              </a:solidFill>
              <a:latin typeface="宋体" panose="02010600030101010101" pitchFamily="2" charset="-122"/>
            </a:endParaRPr>
          </a:p>
        </p:txBody>
      </p:sp>
      <p:pic>
        <p:nvPicPr>
          <p:cNvPr id="47109" name="图片 47108" descr="Img244182087"/>
          <p:cNvPicPr>
            <a:picLocks noChangeAspect="1"/>
          </p:cNvPicPr>
          <p:nvPr/>
        </p:nvPicPr>
        <p:blipFill>
          <a:blip r:embed="rId1"/>
          <a:stretch>
            <a:fillRect/>
          </a:stretch>
        </p:blipFill>
        <p:spPr>
          <a:xfrm>
            <a:off x="422910" y="220980"/>
            <a:ext cx="1329690" cy="1141095"/>
          </a:xfrm>
          <a:prstGeom prst="rect">
            <a:avLst/>
          </a:prstGeom>
          <a:noFill/>
          <a:ln w="9525">
            <a:noFill/>
          </a:ln>
        </p:spPr>
      </p:pic>
      <p:pic>
        <p:nvPicPr>
          <p:cNvPr id="4" name="图片 3" descr="图片1"/>
          <p:cNvPicPr>
            <a:picLocks noChangeAspect="1"/>
          </p:cNvPicPr>
          <p:nvPr/>
        </p:nvPicPr>
        <p:blipFill>
          <a:blip r:embed="rId2"/>
          <a:stretch>
            <a:fillRect/>
          </a:stretch>
        </p:blipFill>
        <p:spPr>
          <a:xfrm>
            <a:off x="-6350" y="6079490"/>
            <a:ext cx="9156700" cy="790575"/>
          </a:xfrm>
          <a:prstGeom prst="rect">
            <a:avLst/>
          </a:prstGeom>
        </p:spPr>
      </p:pic>
    </p:spTree>
  </p:cSld>
  <p:clrMapOvr>
    <a:masterClrMapping/>
  </p:clrMapOvr>
  <p:transition advTm="15000">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109" name="图片 47108" descr="Img244182087"/>
          <p:cNvPicPr>
            <a:picLocks noChangeAspect="1"/>
          </p:cNvPicPr>
          <p:nvPr/>
        </p:nvPicPr>
        <p:blipFill>
          <a:blip r:embed="rId1"/>
          <a:stretch>
            <a:fillRect/>
          </a:stretch>
        </p:blipFill>
        <p:spPr>
          <a:xfrm>
            <a:off x="279400" y="154305"/>
            <a:ext cx="1205230" cy="1066800"/>
          </a:xfrm>
          <a:prstGeom prst="rect">
            <a:avLst/>
          </a:prstGeom>
          <a:noFill/>
          <a:ln w="9525">
            <a:noFill/>
          </a:ln>
        </p:spPr>
      </p:pic>
      <p:pic>
        <p:nvPicPr>
          <p:cNvPr id="4" name="图片 3" descr="图片1"/>
          <p:cNvPicPr>
            <a:picLocks noChangeAspect="1"/>
          </p:cNvPicPr>
          <p:nvPr/>
        </p:nvPicPr>
        <p:blipFill>
          <a:blip r:embed="rId2"/>
          <a:stretch>
            <a:fillRect/>
          </a:stretch>
        </p:blipFill>
        <p:spPr>
          <a:xfrm>
            <a:off x="-6350" y="6087745"/>
            <a:ext cx="9156700" cy="790575"/>
          </a:xfrm>
          <a:prstGeom prst="rect">
            <a:avLst/>
          </a:prstGeom>
        </p:spPr>
      </p:pic>
      <p:pic>
        <p:nvPicPr>
          <p:cNvPr id="7" name="Picture 3"/>
          <p:cNvPicPr>
            <a:picLocks noChangeAspect="1" noChangeArrowheads="1"/>
          </p:cNvPicPr>
          <p:nvPr/>
        </p:nvPicPr>
        <p:blipFill>
          <a:blip r:embed="rId3"/>
          <a:srcRect l="3615" t="7271" r="6024" b="5263"/>
          <a:stretch>
            <a:fillRect/>
          </a:stretch>
        </p:blipFill>
        <p:spPr bwMode="auto">
          <a:xfrm>
            <a:off x="203200" y="2181225"/>
            <a:ext cx="3857625" cy="3635375"/>
          </a:xfrm>
          <a:prstGeom prst="rect">
            <a:avLst/>
          </a:prstGeom>
          <a:noFill/>
          <a:ln w="12700">
            <a:noFill/>
            <a:miter lim="800000"/>
            <a:headEnd/>
            <a:tailEnd/>
          </a:ln>
          <a:effectLst>
            <a:outerShdw dist="35921" dir="2700000" sy="50000" rotWithShape="0">
              <a:srgbClr val="875B0D"/>
            </a:outerShdw>
          </a:effectLst>
        </p:spPr>
      </p:pic>
      <p:sp>
        <p:nvSpPr>
          <p:cNvPr id="9" name="Text Box 6"/>
          <p:cNvSpPr txBox="1">
            <a:spLocks noChangeArrowheads="1"/>
          </p:cNvSpPr>
          <p:nvPr/>
        </p:nvSpPr>
        <p:spPr bwMode="auto">
          <a:xfrm>
            <a:off x="279400" y="1220788"/>
            <a:ext cx="3792538" cy="1077913"/>
          </a:xfrm>
          <a:prstGeom prst="rect">
            <a:avLst/>
          </a:prstGeom>
          <a:noFill/>
          <a:ln w="12700">
            <a:noFill/>
            <a:miter lim="800000"/>
          </a:ln>
          <a:effectLst>
            <a:outerShdw dist="35921" dir="2700000" sy="50000" rotWithShape="0">
              <a:srgbClr val="875B0D"/>
            </a:outerShdw>
          </a:effectLst>
        </p:spPr>
        <p:txBody>
          <a:bodyPr>
            <a:spAutoFit/>
          </a:bodyPr>
          <a:p>
            <a:pPr marR="0" algn="ctr" defTabSz="914400">
              <a:buClrTx/>
              <a:buSzTx/>
              <a:buFontTx/>
              <a:buNone/>
              <a:defRPr/>
            </a:pPr>
            <a:r>
              <a:rPr kumimoji="1" lang="zh-CN" altLang="en-US" sz="3200" kern="1200" cap="none" spc="0" normalizeH="0" baseline="0" noProof="0" dirty="0">
                <a:solidFill>
                  <a:srgbClr val="FF0000"/>
                </a:solidFill>
                <a:latin typeface="宋体" panose="02010600030101010101" pitchFamily="2" charset="-122"/>
                <a:ea typeface="宋体" panose="02010600030101010101" pitchFamily="2" charset="-122"/>
                <a:cs typeface="+mn-cs"/>
              </a:rPr>
              <a:t>索尔弗利诺战役（</a:t>
            </a:r>
            <a:r>
              <a:rPr kumimoji="1" lang="en-US" altLang="zh-CN" sz="3200" kern="1200" cap="none" spc="0" normalizeH="0" baseline="0" noProof="0" dirty="0">
                <a:solidFill>
                  <a:srgbClr val="FF0000"/>
                </a:solidFill>
                <a:latin typeface="宋体" panose="02010600030101010101" pitchFamily="2" charset="-122"/>
                <a:ea typeface="宋体" panose="02010600030101010101" pitchFamily="2" charset="-122"/>
                <a:cs typeface="+mn-cs"/>
              </a:rPr>
              <a:t>1859.6</a:t>
            </a:r>
            <a:r>
              <a:rPr kumimoji="1" lang="zh-CN" altLang="en-US" sz="3200" kern="1200" cap="none" spc="0" normalizeH="0" baseline="0" noProof="0" dirty="0">
                <a:solidFill>
                  <a:srgbClr val="FF0000"/>
                </a:solidFill>
                <a:latin typeface="宋体" panose="02010600030101010101" pitchFamily="2" charset="-122"/>
                <a:ea typeface="宋体" panose="02010600030101010101" pitchFamily="2" charset="-122"/>
                <a:cs typeface="+mn-cs"/>
              </a:rPr>
              <a:t>）</a:t>
            </a:r>
            <a:endParaRPr kumimoji="1" lang="zh-CN" altLang="en-US" sz="3200" kern="1200" cap="none" spc="0" normalizeH="0" baseline="0" noProof="0" dirty="0">
              <a:solidFill>
                <a:srgbClr val="FF0000"/>
              </a:solidFill>
              <a:latin typeface="宋体" panose="02010600030101010101" pitchFamily="2" charset="-122"/>
              <a:ea typeface="宋体" panose="02010600030101010101" pitchFamily="2" charset="-122"/>
              <a:cs typeface="+mn-cs"/>
            </a:endParaRPr>
          </a:p>
        </p:txBody>
      </p:sp>
      <p:sp>
        <p:nvSpPr>
          <p:cNvPr id="8" name="矩形 7"/>
          <p:cNvSpPr/>
          <p:nvPr/>
        </p:nvSpPr>
        <p:spPr>
          <a:xfrm>
            <a:off x="4291013" y="1643063"/>
            <a:ext cx="4572000" cy="4246245"/>
          </a:xfrm>
          <a:prstGeom prst="rect">
            <a:avLst/>
          </a:prstGeom>
          <a:solidFill>
            <a:schemeClr val="bg1"/>
          </a:solidFill>
          <a:ln w="9525" cap="flat" cmpd="sng">
            <a:solidFill>
              <a:srgbClr val="C00000"/>
            </a:solidFill>
            <a:prstDash val="solid"/>
            <a:miter/>
            <a:headEnd type="none" w="med" len="med"/>
            <a:tailEnd type="none" w="med" len="med"/>
          </a:ln>
        </p:spPr>
        <p:txBody>
          <a:bodyPr>
            <a:spAutoFit/>
          </a:bodyPr>
          <a:p>
            <a:pPr>
              <a:lnSpc>
                <a:spcPct val="150000"/>
              </a:lnSpc>
            </a:pPr>
            <a:r>
              <a:rPr lang="en-US" altLang="zh-CN" sz="2000" dirty="0">
                <a:latin typeface="宋体" panose="02010600030101010101" pitchFamily="2" charset="-122"/>
              </a:rPr>
              <a:t>1859</a:t>
            </a:r>
            <a:r>
              <a:rPr lang="zh-CN" altLang="en-US" sz="2000" dirty="0">
                <a:latin typeface="宋体" panose="02010600030101010101" pitchFamily="2" charset="-122"/>
              </a:rPr>
              <a:t>年</a:t>
            </a:r>
            <a:r>
              <a:rPr lang="en-US" altLang="zh-CN" sz="2000" dirty="0">
                <a:latin typeface="宋体" panose="02010600030101010101" pitchFamily="2" charset="-122"/>
              </a:rPr>
              <a:t>6</a:t>
            </a:r>
            <a:r>
              <a:rPr lang="zh-CN" altLang="en-US" sz="2000" dirty="0">
                <a:latin typeface="宋体" panose="02010600030101010101" pitchFamily="2" charset="-122"/>
              </a:rPr>
              <a:t>月</a:t>
            </a:r>
            <a:r>
              <a:rPr lang="en-US" altLang="zh-CN" sz="2000" dirty="0">
                <a:latin typeface="宋体" panose="02010600030101010101" pitchFamily="2" charset="-122"/>
              </a:rPr>
              <a:t>24</a:t>
            </a:r>
            <a:r>
              <a:rPr lang="zh-CN" altLang="en-US" sz="2000" dirty="0">
                <a:latin typeface="宋体" panose="02010600030101010101" pitchFamily="2" charset="-122"/>
              </a:rPr>
              <a:t>日，奥地利陆军与法国</a:t>
            </a:r>
            <a:r>
              <a:rPr lang="en-US" altLang="zh-CN" sz="2000" dirty="0">
                <a:latin typeface="宋体" panose="02010600030101010101" pitchFamily="2" charset="-122"/>
              </a:rPr>
              <a:t>—</a:t>
            </a:r>
            <a:r>
              <a:rPr lang="zh-CN" altLang="en-US" sz="2000" dirty="0">
                <a:latin typeface="宋体" panose="02010600030101010101" pitchFamily="2" charset="-122"/>
              </a:rPr>
              <a:t>撒丁（意大利邦国之一）联军</a:t>
            </a:r>
            <a:r>
              <a:rPr lang="en-US" altLang="zh-CN" sz="2000" dirty="0">
                <a:latin typeface="宋体" panose="02010600030101010101" pitchFamily="2" charset="-122"/>
              </a:rPr>
              <a:t>30</a:t>
            </a:r>
            <a:r>
              <a:rPr lang="zh-CN" altLang="en-US" sz="2000" dirty="0">
                <a:latin typeface="宋体" panose="02010600030101010101" pitchFamily="2" charset="-122"/>
              </a:rPr>
              <a:t>多万人激战于意大利北部一个叫索尔弗利诺的地方，因缺乏医疗救护，士兵伤亡惨重，约有</a:t>
            </a:r>
            <a:r>
              <a:rPr lang="en-US" altLang="zh-CN" sz="2000" dirty="0">
                <a:latin typeface="宋体" panose="02010600030101010101" pitchFamily="2" charset="-122"/>
              </a:rPr>
              <a:t>4</a:t>
            </a:r>
            <a:r>
              <a:rPr lang="zh-CN" altLang="en-US" sz="2000" dirty="0">
                <a:latin typeface="宋体" panose="02010600030101010101" pitchFamily="2" charset="-122"/>
              </a:rPr>
              <a:t>万伤兵被遗弃在战场。</a:t>
            </a:r>
            <a:r>
              <a:rPr lang="en-US" altLang="zh-CN" sz="2000" dirty="0">
                <a:latin typeface="宋体" panose="02010600030101010101" pitchFamily="2" charset="-122"/>
              </a:rPr>
              <a:t>6</a:t>
            </a:r>
            <a:r>
              <a:rPr lang="zh-CN" altLang="en-US" sz="2000" dirty="0">
                <a:latin typeface="宋体" panose="02010600030101010101" pitchFamily="2" charset="-122"/>
              </a:rPr>
              <a:t>月</a:t>
            </a:r>
            <a:r>
              <a:rPr lang="en-US" altLang="zh-CN" sz="2000" dirty="0">
                <a:latin typeface="宋体" panose="02010600030101010101" pitchFamily="2" charset="-122"/>
              </a:rPr>
              <a:t>25</a:t>
            </a:r>
            <a:r>
              <a:rPr lang="zh-CN" altLang="en-US" sz="2000" dirty="0">
                <a:latin typeface="宋体" panose="02010600030101010101" pitchFamily="2" charset="-122"/>
              </a:rPr>
              <a:t>日，正在欧洲各地从事私人商务活动的亨利</a:t>
            </a:r>
            <a:r>
              <a:rPr lang="en-US" altLang="zh-CN" sz="2000" dirty="0">
                <a:latin typeface="宋体" panose="02010600030101010101" pitchFamily="2" charset="-122"/>
              </a:rPr>
              <a:t>·</a:t>
            </a:r>
            <a:r>
              <a:rPr lang="zh-CN" altLang="en-US" sz="2000" dirty="0">
                <a:latin typeface="宋体" panose="02010600030101010101" pitchFamily="2" charset="-122"/>
              </a:rPr>
              <a:t>杜南途径此地，为惨象所震惊，当即决定将个人的事业放置一边，投入战场救护。</a:t>
            </a:r>
            <a:endParaRPr lang="zh-CN" altLang="en-US" sz="2000" dirty="0">
              <a:latin typeface="宋体" panose="02010600030101010101" pitchFamily="2" charset="-122"/>
            </a:endParaRPr>
          </a:p>
        </p:txBody>
      </p:sp>
      <p:sp>
        <p:nvSpPr>
          <p:cNvPr id="10" name="Text Box 4"/>
          <p:cNvSpPr txBox="1">
            <a:spLocks noChangeArrowheads="1"/>
          </p:cNvSpPr>
          <p:nvPr/>
        </p:nvSpPr>
        <p:spPr bwMode="auto">
          <a:xfrm>
            <a:off x="5078730" y="637540"/>
            <a:ext cx="3176588" cy="583565"/>
          </a:xfrm>
          <a:prstGeom prst="rect">
            <a:avLst/>
          </a:prstGeom>
          <a:noFill/>
          <a:ln w="12700">
            <a:noFill/>
            <a:miter lim="800000"/>
          </a:ln>
          <a:effectLst>
            <a:outerShdw dist="35921" dir="2700000" sy="50000" rotWithShape="0">
              <a:srgbClr val="875B0D"/>
            </a:outerShdw>
          </a:effectLst>
        </p:spPr>
        <p:txBody>
          <a:bodyPr wrap="square">
            <a:spAutoFit/>
          </a:bodyPr>
          <a:p>
            <a:pPr marR="0" defTabSz="914400">
              <a:buClrTx/>
              <a:buSzTx/>
              <a:buFontTx/>
              <a:buNone/>
              <a:defRPr/>
            </a:pPr>
            <a:r>
              <a:rPr kumimoji="1" lang="zh-CN" altLang="en-US" sz="3200" b="1" kern="1200" cap="none" spc="0" normalizeH="0" baseline="0" noProof="0" dirty="0">
                <a:solidFill>
                  <a:srgbClr val="0033CC"/>
                </a:solidFill>
                <a:latin typeface="宋体" panose="02010600030101010101" pitchFamily="2" charset="-122"/>
                <a:ea typeface="宋体" panose="02010600030101010101" pitchFamily="2" charset="-122"/>
                <a:cs typeface="+mn-cs"/>
              </a:rPr>
              <a:t>一场战争</a:t>
            </a:r>
            <a:endParaRPr kumimoji="1" lang="en-US" altLang="zh-CN" sz="3600" b="1" kern="1200" cap="none" spc="0" normalizeH="0" baseline="0" noProof="0" dirty="0">
              <a:solidFill>
                <a:schemeClr val="tx2"/>
              </a:solidFill>
              <a:latin typeface="隶书" panose="02010509060101010101" pitchFamily="49" charset="-122"/>
              <a:ea typeface="隶书" panose="02010509060101010101" pitchFamily="49" charset="-122"/>
              <a:cs typeface="+mn-cs"/>
            </a:endParaRPr>
          </a:p>
        </p:txBody>
      </p:sp>
    </p:spTree>
  </p:cSld>
  <p:clrMapOvr>
    <a:masterClrMapping/>
  </p:clrMapOvr>
  <p:transition advTm="1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explode.wav"/>
                                        </p:tgtEl>
                                      </p:cMediaNode>
                                    </p:audio>
                                  </p:sub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7826" name="组合 77825"/>
          <p:cNvGrpSpPr/>
          <p:nvPr/>
        </p:nvGrpSpPr>
        <p:grpSpPr>
          <a:xfrm>
            <a:off x="-20637" y="0"/>
            <a:ext cx="9170987" cy="6858000"/>
            <a:chOff x="-17" y="0"/>
            <a:chExt cx="5777" cy="4320"/>
          </a:xfrm>
        </p:grpSpPr>
        <p:sp>
          <p:nvSpPr>
            <p:cNvPr id="77827" name="矩形 77826"/>
            <p:cNvSpPr/>
            <p:nvPr/>
          </p:nvSpPr>
          <p:spPr>
            <a:xfrm>
              <a:off x="0" y="0"/>
              <a:ext cx="5760" cy="4320"/>
            </a:xfrm>
            <a:prstGeom prst="rect">
              <a:avLst/>
            </a:prstGeom>
            <a:solidFill>
              <a:schemeClr val="bg1"/>
            </a:solidFill>
            <a:ln w="9525">
              <a:noFill/>
            </a:ln>
          </p:spPr>
          <p:txBody>
            <a:bodyPr wrap="none" anchor="ctr"/>
            <a:p>
              <a:pPr>
                <a:buClr>
                  <a:schemeClr val="bg1"/>
                </a:buClr>
              </a:pPr>
              <a:endParaRPr sz="1600" dirty="0">
                <a:solidFill>
                  <a:schemeClr val="bg1"/>
                </a:solidFill>
                <a:effectLst>
                  <a:outerShdw blurRad="38100" dist="38100" dir="2700000">
                    <a:srgbClr val="C0C0C0"/>
                  </a:outerShdw>
                </a:effectLst>
                <a:latin typeface="隶书" panose="02010509060101010101" pitchFamily="49" charset="-122"/>
                <a:ea typeface="隶书" panose="02010509060101010101" pitchFamily="49" charset="-122"/>
              </a:endParaRPr>
            </a:p>
          </p:txBody>
        </p:sp>
        <p:sp>
          <p:nvSpPr>
            <p:cNvPr id="77828" name="矩形 77827"/>
            <p:cNvSpPr/>
            <p:nvPr/>
          </p:nvSpPr>
          <p:spPr>
            <a:xfrm>
              <a:off x="0" y="0"/>
              <a:ext cx="1008" cy="4320"/>
            </a:xfrm>
            <a:prstGeom prst="rect">
              <a:avLst/>
            </a:prstGeom>
            <a:solidFill>
              <a:schemeClr val="bg1"/>
            </a:solidFill>
            <a:ln w="9525">
              <a:noFill/>
            </a:ln>
          </p:spPr>
          <p:txBody>
            <a:bodyPr wrap="none" anchor="ctr"/>
            <a:p>
              <a:pPr>
                <a:buClr>
                  <a:schemeClr val="bg1"/>
                </a:buClr>
              </a:pPr>
              <a:endParaRPr sz="2400" dirty="0">
                <a:solidFill>
                  <a:schemeClr val="tx1"/>
                </a:solidFill>
                <a:latin typeface="Times New Roman" panose="02020603050405020304" pitchFamily="18" charset="0"/>
              </a:endParaRPr>
            </a:p>
          </p:txBody>
        </p:sp>
        <p:sp>
          <p:nvSpPr>
            <p:cNvPr id="77829" name="文本框 77828"/>
            <p:cNvSpPr txBox="1"/>
            <p:nvPr/>
          </p:nvSpPr>
          <p:spPr>
            <a:xfrm rot="10800000">
              <a:off x="-17" y="3996"/>
              <a:ext cx="423" cy="58"/>
            </a:xfrm>
            <a:prstGeom prst="rect">
              <a:avLst/>
            </a:prstGeom>
            <a:solidFill>
              <a:schemeClr val="bg1"/>
            </a:solidFill>
            <a:ln w="9525">
              <a:noFill/>
            </a:ln>
          </p:spPr>
          <p:txBody>
            <a:bodyPr rot="10800000" vert="eaVert" wrap="none" anchor="t">
              <a:spAutoFit/>
            </a:bodyPr>
            <a:p>
              <a:pPr algn="l">
                <a:buClr>
                  <a:schemeClr val="bg1"/>
                </a:buClr>
              </a:pPr>
              <a:endParaRPr sz="3200" b="1" dirty="0">
                <a:solidFill>
                  <a:srgbClr val="FFFF00"/>
                </a:solidFill>
                <a:effectLst>
                  <a:outerShdw blurRad="38100" dist="38100" dir="2700000">
                    <a:srgbClr val="C0C0C0"/>
                  </a:outerShdw>
                </a:effectLst>
                <a:latin typeface="Times New Roman" panose="02020603050405020304" pitchFamily="18" charset="0"/>
              </a:endParaRPr>
            </a:p>
          </p:txBody>
        </p:sp>
        <p:sp>
          <p:nvSpPr>
            <p:cNvPr id="77830" name="文本框 77829"/>
            <p:cNvSpPr txBox="1"/>
            <p:nvPr/>
          </p:nvSpPr>
          <p:spPr>
            <a:xfrm>
              <a:off x="336" y="1056"/>
              <a:ext cx="634" cy="2928"/>
            </a:xfrm>
            <a:prstGeom prst="rect">
              <a:avLst/>
            </a:prstGeom>
            <a:solidFill>
              <a:schemeClr val="bg1"/>
            </a:solidFill>
            <a:ln w="9525">
              <a:noFill/>
            </a:ln>
          </p:spPr>
          <p:txBody>
            <a:bodyPr vert="eaVert">
              <a:spAutoFit/>
            </a:bodyPr>
            <a:p>
              <a:pPr algn="dist">
                <a:buClr>
                  <a:schemeClr val="bg1"/>
                </a:buClr>
              </a:pPr>
              <a:endParaRPr sz="5400" b="1" dirty="0">
                <a:solidFill>
                  <a:srgbClr val="FFFF00"/>
                </a:solidFill>
                <a:effectLst>
                  <a:outerShdw blurRad="38100" dist="38100" dir="2700000">
                    <a:srgbClr val="C0C0C0"/>
                  </a:outerShdw>
                </a:effectLst>
                <a:latin typeface="Times New Roman" panose="02020603050405020304" pitchFamily="18" charset="0"/>
                <a:ea typeface="华文行楷" panose="02010800040101010101" pitchFamily="2" charset="-122"/>
              </a:endParaRPr>
            </a:p>
          </p:txBody>
        </p:sp>
        <p:pic>
          <p:nvPicPr>
            <p:cNvPr id="77831" name="图片 77830" descr="Red"/>
            <p:cNvPicPr>
              <a:picLocks noChangeAspect="1"/>
            </p:cNvPicPr>
            <p:nvPr/>
          </p:nvPicPr>
          <p:blipFill>
            <a:blip r:embed="rId1"/>
            <a:stretch>
              <a:fillRect/>
            </a:stretch>
          </p:blipFill>
          <p:spPr>
            <a:xfrm>
              <a:off x="144" y="144"/>
              <a:ext cx="672" cy="672"/>
            </a:xfrm>
            <a:prstGeom prst="rect">
              <a:avLst/>
            </a:prstGeom>
            <a:noFill/>
            <a:ln w="9525">
              <a:noFill/>
            </a:ln>
          </p:spPr>
        </p:pic>
      </p:grpSp>
      <p:sp>
        <p:nvSpPr>
          <p:cNvPr id="77833" name="文本框 77832"/>
          <p:cNvSpPr txBox="1"/>
          <p:nvPr/>
        </p:nvSpPr>
        <p:spPr>
          <a:xfrm>
            <a:off x="1447800" y="1828800"/>
            <a:ext cx="6840538" cy="823913"/>
          </a:xfrm>
          <a:prstGeom prst="rect">
            <a:avLst/>
          </a:prstGeom>
          <a:noFill/>
          <a:ln w="12700">
            <a:noFill/>
          </a:ln>
          <a:effectLst>
            <a:outerShdw dist="35921" dir="2699999" sy="50000" rotWithShape="0">
              <a:srgbClr val="875B0D"/>
            </a:outerShdw>
          </a:effectLst>
        </p:spPr>
        <p:txBody>
          <a:bodyPr>
            <a:spAutoFit/>
          </a:bodyPr>
          <a:p>
            <a:pPr algn="l">
              <a:lnSpc>
                <a:spcPct val="120000"/>
              </a:lnSpc>
              <a:buClr>
                <a:schemeClr val="bg1"/>
              </a:buClr>
            </a:pPr>
            <a:r>
              <a:rPr lang="zh-CN" altLang="en-US" sz="4000" b="1" dirty="0">
                <a:solidFill>
                  <a:schemeClr val="bg2"/>
                </a:solidFill>
                <a:latin typeface="黑体" panose="02010609060101010101" pitchFamily="2" charset="-122"/>
                <a:ea typeface="黑体" panose="02010609060101010101" pitchFamily="2" charset="-122"/>
              </a:rPr>
              <a:t>　</a:t>
            </a:r>
            <a:endParaRPr lang="zh-CN" altLang="en-US" sz="4000" b="1" dirty="0">
              <a:solidFill>
                <a:schemeClr val="bg2"/>
              </a:solidFill>
              <a:latin typeface="黑体" panose="02010609060101010101" pitchFamily="2" charset="-122"/>
              <a:ea typeface="黑体" panose="02010609060101010101" pitchFamily="2" charset="-122"/>
            </a:endParaRPr>
          </a:p>
        </p:txBody>
      </p:sp>
      <p:sp>
        <p:nvSpPr>
          <p:cNvPr id="77834" name="矩形 77833"/>
          <p:cNvSpPr/>
          <p:nvPr/>
        </p:nvSpPr>
        <p:spPr>
          <a:xfrm>
            <a:off x="1692275" y="765175"/>
            <a:ext cx="7056438" cy="519113"/>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zh-CN" altLang="en-US" sz="2800" b="1" dirty="0">
                <a:latin typeface="隶书" panose="02010509060101010101" pitchFamily="49" charset="-122"/>
                <a:ea typeface="楷体_GB2312" pitchFamily="49" charset="-122"/>
              </a:rPr>
              <a:t>　　</a:t>
            </a:r>
            <a:endParaRPr lang="zh-CN" altLang="en-US" sz="2800" b="1" dirty="0">
              <a:latin typeface="楷体_GB2312" pitchFamily="49" charset="-122"/>
              <a:ea typeface="楷体_GB2312" pitchFamily="49" charset="-122"/>
            </a:endParaRPr>
          </a:p>
        </p:txBody>
      </p:sp>
      <p:sp>
        <p:nvSpPr>
          <p:cNvPr id="77835" name="矩形 77834"/>
          <p:cNvSpPr/>
          <p:nvPr/>
        </p:nvSpPr>
        <p:spPr>
          <a:xfrm>
            <a:off x="1752600" y="333375"/>
            <a:ext cx="3898900" cy="719138"/>
          </a:xfrm>
          <a:prstGeom prst="rect">
            <a:avLst/>
          </a:prstGeom>
          <a:solidFill>
            <a:schemeClr val="bg1"/>
          </a:solidFill>
          <a:ln w="9525">
            <a:noFill/>
          </a:ln>
        </p:spPr>
        <p:txBody>
          <a:bodyPr wrap="none" lIns="46038" tIns="46038" rIns="46038" bIns="46038" anchor="ctr"/>
          <a:p>
            <a:pPr algn="ctr">
              <a:buClrTx/>
              <a:buSzTx/>
              <a:buFontTx/>
              <a:defRPr/>
            </a:pPr>
            <a:r>
              <a:rPr lang="zh-CN" altLang="en-US" sz="3200" b="1" dirty="0">
                <a:solidFill>
                  <a:srgbClr val="FF0000"/>
                </a:solidFill>
                <a:latin typeface="Arial Black" panose="020B0A04020102020204" pitchFamily="34" charset="0"/>
                <a:ea typeface="隶书" panose="02010509060101010101" pitchFamily="49" charset="-122"/>
              </a:rPr>
              <a:t>中国红十字会的前身</a:t>
            </a:r>
            <a:endParaRPr lang="zh-CN" altLang="en-US" sz="3200" b="1" dirty="0">
              <a:solidFill>
                <a:srgbClr val="FF0000"/>
              </a:solidFill>
              <a:latin typeface="Arial Black" panose="020B0A04020102020204" pitchFamily="34" charset="0"/>
              <a:ea typeface="隶书" panose="02010509060101010101" pitchFamily="49" charset="-122"/>
            </a:endParaRPr>
          </a:p>
        </p:txBody>
      </p:sp>
      <p:sp>
        <p:nvSpPr>
          <p:cNvPr id="77836" name="矩形 77835"/>
          <p:cNvSpPr/>
          <p:nvPr/>
        </p:nvSpPr>
        <p:spPr>
          <a:xfrm>
            <a:off x="1447800" y="1663700"/>
            <a:ext cx="6772275" cy="4461510"/>
          </a:xfrm>
          <a:prstGeom prst="rect">
            <a:avLst/>
          </a:prstGeom>
          <a:noFill/>
          <a:ln w="12700">
            <a:noFill/>
          </a:ln>
          <a:effectLst>
            <a:outerShdw dist="35921" dir="2699999" sy="50000" rotWithShape="0">
              <a:srgbClr val="875B0D"/>
            </a:outerShdw>
          </a:effectLst>
        </p:spPr>
        <p:txBody>
          <a:bodyPr wrap="square">
            <a:spAutoFit/>
          </a:bodyPr>
          <a:p>
            <a:pPr algn="l">
              <a:buClr>
                <a:schemeClr val="bg1"/>
              </a:buClr>
            </a:pPr>
            <a:r>
              <a:rPr lang="zh-CN" altLang="en-US" sz="3200" b="1" dirty="0">
                <a:latin typeface="楷体_GB2312" pitchFamily="49" charset="-122"/>
                <a:ea typeface="楷体_GB2312" pitchFamily="49" charset="-122"/>
              </a:rPr>
              <a:t>　　</a:t>
            </a:r>
            <a:r>
              <a:rPr lang="zh-CN" altLang="en-US" sz="2800" b="1" dirty="0">
                <a:latin typeface="楷体_GB2312" pitchFamily="49" charset="-122"/>
                <a:ea typeface="楷体_GB2312" pitchFamily="49" charset="-122"/>
              </a:rPr>
              <a:t>为了得到国际上的承认，清朝商</a:t>
            </a:r>
            <a:endParaRPr lang="zh-CN" altLang="en-US" sz="2800" b="1" dirty="0">
              <a:latin typeface="楷体_GB2312" pitchFamily="49" charset="-122"/>
              <a:ea typeface="楷体_GB2312" pitchFamily="49" charset="-122"/>
            </a:endParaRPr>
          </a:p>
          <a:p>
            <a:pPr algn="l">
              <a:buClr>
                <a:schemeClr val="bg1"/>
              </a:buClr>
            </a:pPr>
            <a:r>
              <a:rPr lang="zh-CN" altLang="en-US" sz="2800" b="1" dirty="0">
                <a:latin typeface="楷体_GB2312" pitchFamily="49" charset="-122"/>
                <a:ea typeface="楷体_GB2312" pitchFamily="49" charset="-122"/>
              </a:rPr>
              <a:t>约大臣、工部尚书吕海寰和工部左侍</a:t>
            </a:r>
            <a:endParaRPr lang="zh-CN" altLang="en-US" sz="2800" b="1" dirty="0">
              <a:latin typeface="楷体_GB2312" pitchFamily="49" charset="-122"/>
              <a:ea typeface="楷体_GB2312" pitchFamily="49" charset="-122"/>
            </a:endParaRPr>
          </a:p>
          <a:p>
            <a:pPr algn="l">
              <a:buClr>
                <a:schemeClr val="bg1"/>
              </a:buClr>
            </a:pPr>
            <a:r>
              <a:rPr lang="zh-CN" altLang="en-US" sz="2800" b="1" dirty="0">
                <a:latin typeface="楷体_GB2312" pitchFamily="49" charset="-122"/>
                <a:ea typeface="楷体_GB2312" pitchFamily="49" charset="-122"/>
              </a:rPr>
              <a:t>郎盛宣怀等人，于</a:t>
            </a:r>
            <a:r>
              <a:rPr lang="en-US" altLang="zh-CN" sz="2800" b="1" dirty="0">
                <a:latin typeface="楷体_GB2312" pitchFamily="49" charset="-122"/>
                <a:ea typeface="楷体_GB2312" pitchFamily="49" charset="-122"/>
              </a:rPr>
              <a:t>1904</a:t>
            </a:r>
            <a:r>
              <a:rPr lang="zh-CN" altLang="en-US" sz="2800" b="1" dirty="0">
                <a:latin typeface="楷体_GB2312" pitchFamily="49" charset="-122"/>
                <a:ea typeface="楷体_GB2312" pitchFamily="49" charset="-122"/>
              </a:rPr>
              <a:t>年</a:t>
            </a:r>
            <a:r>
              <a:rPr lang="en-US" altLang="zh-CN" sz="2800" b="1" dirty="0">
                <a:latin typeface="楷体_GB2312" pitchFamily="49" charset="-122"/>
                <a:ea typeface="楷体_GB2312" pitchFamily="49" charset="-122"/>
              </a:rPr>
              <a:t>3</a:t>
            </a:r>
            <a:r>
              <a:rPr lang="zh-CN" altLang="en-US" sz="2800" b="1" dirty="0">
                <a:latin typeface="楷体_GB2312" pitchFamily="49" charset="-122"/>
                <a:ea typeface="楷体_GB2312" pitchFamily="49" charset="-122"/>
              </a:rPr>
              <a:t>月</a:t>
            </a:r>
            <a:r>
              <a:rPr lang="en-US" altLang="zh-CN" sz="2800" b="1" dirty="0">
                <a:latin typeface="楷体_GB2312" pitchFamily="49" charset="-122"/>
                <a:ea typeface="楷体_GB2312" pitchFamily="49" charset="-122"/>
              </a:rPr>
              <a:t>10</a:t>
            </a:r>
            <a:r>
              <a:rPr lang="zh-CN" altLang="en-US" sz="2800" b="1" dirty="0">
                <a:latin typeface="楷体_GB2312" pitchFamily="49" charset="-122"/>
                <a:ea typeface="楷体_GB2312" pitchFamily="49" charset="-122"/>
              </a:rPr>
              <a:t>日，</a:t>
            </a:r>
            <a:endParaRPr lang="zh-CN" altLang="en-US" sz="2800" b="1" dirty="0">
              <a:latin typeface="楷体_GB2312" pitchFamily="49" charset="-122"/>
              <a:ea typeface="楷体_GB2312" pitchFamily="49" charset="-122"/>
            </a:endParaRPr>
          </a:p>
          <a:p>
            <a:pPr algn="l">
              <a:buClr>
                <a:schemeClr val="bg1"/>
              </a:buClr>
            </a:pPr>
            <a:r>
              <a:rPr lang="zh-CN" altLang="en-US" sz="2800" b="1" dirty="0">
                <a:latin typeface="楷体_GB2312" pitchFamily="49" charset="-122"/>
                <a:ea typeface="楷体_GB2312" pitchFamily="49" charset="-122"/>
              </a:rPr>
              <a:t>在上海邀集中立的英、美、法、德等</a:t>
            </a:r>
            <a:endParaRPr lang="zh-CN" altLang="en-US" sz="2800" b="1" dirty="0">
              <a:latin typeface="楷体_GB2312" pitchFamily="49" charset="-122"/>
              <a:ea typeface="楷体_GB2312" pitchFamily="49" charset="-122"/>
            </a:endParaRPr>
          </a:p>
          <a:p>
            <a:pPr algn="l">
              <a:buClr>
                <a:schemeClr val="bg1"/>
              </a:buClr>
            </a:pPr>
            <a:r>
              <a:rPr lang="zh-CN" altLang="en-US" sz="2800" b="1" dirty="0">
                <a:latin typeface="楷体_GB2312" pitchFamily="49" charset="-122"/>
                <a:ea typeface="楷体_GB2312" pitchFamily="49" charset="-122"/>
              </a:rPr>
              <a:t>国代表，共同协商成立了万国红十字</a:t>
            </a:r>
            <a:endParaRPr lang="zh-CN" altLang="en-US" sz="2800" b="1" dirty="0">
              <a:latin typeface="楷体_GB2312" pitchFamily="49" charset="-122"/>
              <a:ea typeface="楷体_GB2312" pitchFamily="49" charset="-122"/>
            </a:endParaRPr>
          </a:p>
          <a:p>
            <a:pPr algn="l">
              <a:buClr>
                <a:schemeClr val="bg1"/>
              </a:buClr>
            </a:pPr>
            <a:r>
              <a:rPr lang="zh-CN" altLang="en-US" sz="2800" b="1" dirty="0">
                <a:latin typeface="楷体_GB2312" pitchFamily="49" charset="-122"/>
                <a:ea typeface="楷体_GB2312" pitchFamily="49" charset="-122"/>
              </a:rPr>
              <a:t>会上海支会。这是中国红十字会的前</a:t>
            </a:r>
            <a:endParaRPr lang="zh-CN" altLang="en-US" sz="2800" b="1" dirty="0">
              <a:latin typeface="楷体_GB2312" pitchFamily="49" charset="-122"/>
              <a:ea typeface="楷体_GB2312" pitchFamily="49" charset="-122"/>
            </a:endParaRPr>
          </a:p>
          <a:p>
            <a:pPr algn="l">
              <a:buClr>
                <a:schemeClr val="bg1"/>
              </a:buClr>
            </a:pPr>
            <a:r>
              <a:rPr lang="zh-CN" altLang="en-US" sz="2800" b="1" dirty="0">
                <a:latin typeface="楷体_GB2312" pitchFamily="49" charset="-122"/>
                <a:ea typeface="楷体_GB2312" pitchFamily="49" charset="-122"/>
              </a:rPr>
              <a:t>身。</a:t>
            </a:r>
            <a:endParaRPr lang="zh-CN" altLang="en-US" sz="2800" b="1" dirty="0">
              <a:latin typeface="楷体_GB2312" pitchFamily="49" charset="-122"/>
              <a:ea typeface="楷体_GB2312" pitchFamily="49" charset="-122"/>
            </a:endParaRPr>
          </a:p>
          <a:p>
            <a:pPr algn="l">
              <a:buClr>
                <a:schemeClr val="bg1"/>
              </a:buClr>
            </a:pPr>
            <a:r>
              <a:rPr lang="zh-CN" altLang="en-US" sz="2800" b="1" dirty="0">
                <a:latin typeface="楷体_GB2312" pitchFamily="49" charset="-122"/>
                <a:ea typeface="楷体_GB2312" pitchFamily="49" charset="-122"/>
              </a:rPr>
              <a:t>　　清政府予以承认，并拨白银</a:t>
            </a:r>
            <a:r>
              <a:rPr lang="en-US" altLang="zh-CN" sz="2800" b="1" dirty="0">
                <a:latin typeface="楷体_GB2312" pitchFamily="49" charset="-122"/>
                <a:ea typeface="楷体_GB2312" pitchFamily="49" charset="-122"/>
              </a:rPr>
              <a:t>10</a:t>
            </a:r>
            <a:r>
              <a:rPr lang="zh-CN" altLang="en-US" sz="2800" b="1" dirty="0">
                <a:latin typeface="楷体_GB2312" pitchFamily="49" charset="-122"/>
                <a:ea typeface="楷体_GB2312" pitchFamily="49" charset="-122"/>
              </a:rPr>
              <a:t>万</a:t>
            </a:r>
            <a:endParaRPr lang="zh-CN" altLang="en-US" sz="2800" b="1" dirty="0">
              <a:latin typeface="楷体_GB2312" pitchFamily="49" charset="-122"/>
              <a:ea typeface="楷体_GB2312" pitchFamily="49" charset="-122"/>
            </a:endParaRPr>
          </a:p>
          <a:p>
            <a:pPr algn="l">
              <a:buClr>
                <a:schemeClr val="bg1"/>
              </a:buClr>
            </a:pPr>
            <a:r>
              <a:rPr lang="zh-CN" altLang="en-US" sz="2800" b="1" dirty="0">
                <a:latin typeface="楷体_GB2312" pitchFamily="49" charset="-122"/>
                <a:ea typeface="楷体_GB2312" pitchFamily="49" charset="-122"/>
              </a:rPr>
              <a:t>两作经费。</a:t>
            </a:r>
            <a:endParaRPr lang="zh-CN" altLang="en-US" sz="2800" b="1" dirty="0">
              <a:latin typeface="楷体_GB2312" pitchFamily="49" charset="-122"/>
              <a:ea typeface="楷体_GB2312" pitchFamily="49" charset="-122"/>
            </a:endParaRPr>
          </a:p>
          <a:p>
            <a:pPr algn="l">
              <a:buClr>
                <a:schemeClr val="bg1"/>
              </a:buClr>
            </a:pPr>
            <a:r>
              <a:rPr lang="zh-CN" altLang="en-US" sz="2800" b="1" dirty="0">
                <a:latin typeface="楷体_GB2312" pitchFamily="49" charset="-122"/>
                <a:ea typeface="楷体_GB2312" pitchFamily="49" charset="-122"/>
              </a:rPr>
              <a:t>    </a:t>
            </a:r>
            <a:endParaRPr lang="zh-CN" altLang="en-US" sz="2800" b="1" dirty="0">
              <a:latin typeface="楷体_GB2312" pitchFamily="49" charset="-122"/>
              <a:ea typeface="楷体_GB2312" pitchFamily="49" charset="-122"/>
            </a:endParaRPr>
          </a:p>
        </p:txBody>
      </p:sp>
      <p:sp>
        <p:nvSpPr>
          <p:cNvPr id="77837" name="文本框 77836"/>
          <p:cNvSpPr txBox="1"/>
          <p:nvPr/>
        </p:nvSpPr>
        <p:spPr>
          <a:xfrm>
            <a:off x="3687763" y="1301750"/>
            <a:ext cx="184150" cy="336550"/>
          </a:xfrm>
          <a:prstGeom prst="rect">
            <a:avLst/>
          </a:prstGeom>
          <a:noFill/>
          <a:ln w="12700">
            <a:noFill/>
          </a:ln>
          <a:effectLst>
            <a:outerShdw dist="35921" dir="2699999" sy="50000" rotWithShape="0">
              <a:srgbClr val="875B0D"/>
            </a:outerShdw>
          </a:effectLst>
        </p:spPr>
        <p:txBody>
          <a:bodyPr wrap="none" anchor="t">
            <a:spAutoFit/>
          </a:bodyPr>
          <a:p>
            <a:pPr algn="l">
              <a:buClr>
                <a:schemeClr val="bg1"/>
              </a:buClr>
            </a:pPr>
            <a:endParaRPr sz="1600" dirty="0">
              <a:solidFill>
                <a:schemeClr val="bg1"/>
              </a:solidFill>
              <a:effectLst>
                <a:outerShdw blurRad="38100" dist="38100" dir="2700000">
                  <a:srgbClr val="C0C0C0"/>
                </a:outerShdw>
              </a:effectLst>
              <a:latin typeface="隶书" panose="02010509060101010101" pitchFamily="49" charset="-122"/>
              <a:ea typeface="隶书" panose="02010509060101010101" pitchFamily="49" charset="-122"/>
            </a:endParaRPr>
          </a:p>
        </p:txBody>
      </p:sp>
      <p:sp>
        <p:nvSpPr>
          <p:cNvPr id="77838" name="文本框 77837"/>
          <p:cNvSpPr txBox="1"/>
          <p:nvPr/>
        </p:nvSpPr>
        <p:spPr>
          <a:xfrm>
            <a:off x="3759200" y="1163638"/>
            <a:ext cx="4264025" cy="579437"/>
          </a:xfrm>
          <a:prstGeom prst="rect">
            <a:avLst/>
          </a:prstGeom>
          <a:noFill/>
          <a:ln w="12700">
            <a:noFill/>
          </a:ln>
          <a:effectLst>
            <a:outerShdw dist="35921" dir="2699999" sy="50000" rotWithShape="0">
              <a:srgbClr val="875B0D"/>
            </a:outerShdw>
          </a:effectLst>
        </p:spPr>
        <p:txBody>
          <a:bodyPr wrap="none" anchor="t">
            <a:spAutoFit/>
          </a:bodyPr>
          <a:p>
            <a:pPr algn="l">
              <a:buClr>
                <a:schemeClr val="bg1"/>
              </a:buClr>
            </a:pPr>
            <a:r>
              <a:rPr lang="zh-CN" altLang="en-US" sz="3200" b="1" dirty="0">
                <a:solidFill>
                  <a:schemeClr val="accent2"/>
                </a:solidFill>
                <a:latin typeface="宋体" panose="02010600030101010101" pitchFamily="2" charset="-122"/>
              </a:rPr>
              <a:t>万国红十字会上海支会</a:t>
            </a:r>
            <a:endParaRPr lang="zh-CN" altLang="en-US" sz="3200" b="1" dirty="0">
              <a:solidFill>
                <a:schemeClr val="accent2"/>
              </a:solidFill>
              <a:latin typeface="宋体" panose="02010600030101010101" pitchFamily="2" charset="-122"/>
            </a:endParaRPr>
          </a:p>
        </p:txBody>
      </p:sp>
      <p:pic>
        <p:nvPicPr>
          <p:cNvPr id="47109" name="图片 47108" descr="Img244182087"/>
          <p:cNvPicPr>
            <a:picLocks noChangeAspect="1"/>
          </p:cNvPicPr>
          <p:nvPr/>
        </p:nvPicPr>
        <p:blipFill>
          <a:blip r:embed="rId2"/>
          <a:stretch>
            <a:fillRect/>
          </a:stretch>
        </p:blipFill>
        <p:spPr>
          <a:xfrm>
            <a:off x="399415" y="356870"/>
            <a:ext cx="1329690" cy="1141095"/>
          </a:xfrm>
          <a:prstGeom prst="rect">
            <a:avLst/>
          </a:prstGeom>
          <a:noFill/>
          <a:ln w="9525">
            <a:noFill/>
          </a:ln>
        </p:spPr>
      </p:pic>
      <p:pic>
        <p:nvPicPr>
          <p:cNvPr id="4" name="图片 3" descr="图片1"/>
          <p:cNvPicPr>
            <a:picLocks noChangeAspect="1"/>
          </p:cNvPicPr>
          <p:nvPr/>
        </p:nvPicPr>
        <p:blipFill>
          <a:blip r:embed="rId3"/>
          <a:stretch>
            <a:fillRect/>
          </a:stretch>
        </p:blipFill>
        <p:spPr>
          <a:xfrm>
            <a:off x="-6350" y="6079490"/>
            <a:ext cx="9156700" cy="790575"/>
          </a:xfrm>
          <a:prstGeom prst="rect">
            <a:avLst/>
          </a:prstGeom>
        </p:spPr>
      </p:pic>
    </p:spTree>
  </p:cSld>
  <p:clrMapOvr>
    <a:masterClrMapping/>
  </p:clrMapOvr>
  <p:transition advTm="15000">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57" name="文本框 78856"/>
          <p:cNvSpPr txBox="1"/>
          <p:nvPr/>
        </p:nvSpPr>
        <p:spPr>
          <a:xfrm>
            <a:off x="1908175" y="1773238"/>
            <a:ext cx="6840538" cy="823912"/>
          </a:xfrm>
          <a:prstGeom prst="rect">
            <a:avLst/>
          </a:prstGeom>
          <a:noFill/>
          <a:ln w="12700">
            <a:noFill/>
          </a:ln>
          <a:effectLst>
            <a:outerShdw dist="35921" dir="2699999" sy="50000" rotWithShape="0">
              <a:srgbClr val="875B0D"/>
            </a:outerShdw>
          </a:effectLst>
        </p:spPr>
        <p:txBody>
          <a:bodyPr>
            <a:spAutoFit/>
          </a:bodyPr>
          <a:p>
            <a:pPr algn="l">
              <a:lnSpc>
                <a:spcPct val="120000"/>
              </a:lnSpc>
              <a:buClr>
                <a:schemeClr val="bg1"/>
              </a:buClr>
            </a:pPr>
            <a:r>
              <a:rPr lang="zh-CN" altLang="en-US" sz="4000" b="1" dirty="0">
                <a:solidFill>
                  <a:schemeClr val="bg2"/>
                </a:solidFill>
                <a:latin typeface="黑体" panose="02010609060101010101" pitchFamily="2" charset="-122"/>
                <a:ea typeface="黑体" panose="02010609060101010101" pitchFamily="2" charset="-122"/>
              </a:rPr>
              <a:t>　</a:t>
            </a:r>
            <a:endParaRPr lang="zh-CN" altLang="en-US" sz="4000" b="1" dirty="0">
              <a:solidFill>
                <a:schemeClr val="bg2"/>
              </a:solidFill>
              <a:latin typeface="黑体" panose="02010609060101010101" pitchFamily="2" charset="-122"/>
              <a:ea typeface="黑体" panose="02010609060101010101" pitchFamily="2" charset="-122"/>
            </a:endParaRPr>
          </a:p>
        </p:txBody>
      </p:sp>
      <p:sp>
        <p:nvSpPr>
          <p:cNvPr id="78858" name="矩形 78857"/>
          <p:cNvSpPr/>
          <p:nvPr/>
        </p:nvSpPr>
        <p:spPr>
          <a:xfrm>
            <a:off x="1618615" y="1156335"/>
            <a:ext cx="4682490" cy="1506855"/>
          </a:xfrm>
          <a:prstGeom prst="rect">
            <a:avLst/>
          </a:prstGeom>
          <a:noFill/>
          <a:ln w="12700">
            <a:noFill/>
          </a:ln>
          <a:effectLst>
            <a:outerShdw dist="35921" dir="2699999" sy="50000" rotWithShape="0">
              <a:srgbClr val="875B0D"/>
            </a:outerShdw>
          </a:effectLst>
        </p:spPr>
        <p:txBody>
          <a:bodyPr wrap="square">
            <a:spAutoFit/>
          </a:bodyPr>
          <a:p>
            <a:pPr algn="l">
              <a:buClr>
                <a:schemeClr val="bg1"/>
              </a:buClr>
            </a:pPr>
            <a:r>
              <a:rPr lang="zh-CN" altLang="en-US" sz="3200" b="1" dirty="0">
                <a:latin typeface="楷体_GB2312" pitchFamily="49" charset="-122"/>
                <a:ea typeface="楷体_GB2312" pitchFamily="49" charset="-122"/>
              </a:rPr>
              <a:t>　　</a:t>
            </a:r>
            <a:r>
              <a:rPr lang="en-US" altLang="zh-CN" sz="2800" b="1" dirty="0">
                <a:latin typeface="楷体_GB2312" pitchFamily="49" charset="-122"/>
                <a:ea typeface="楷体_GB2312" pitchFamily="49" charset="-122"/>
              </a:rPr>
              <a:t>1907</a:t>
            </a:r>
            <a:r>
              <a:rPr lang="zh-CN" altLang="en-US" sz="2800" b="1" dirty="0">
                <a:latin typeface="楷体_GB2312" pitchFamily="49" charset="-122"/>
                <a:ea typeface="楷体_GB2312" pitchFamily="49" charset="-122"/>
              </a:rPr>
              <a:t>年 改名为“大清红十字会”。委派吕海寰为会长。</a:t>
            </a:r>
            <a:r>
              <a:rPr lang="zh-CN" altLang="en-US" sz="3200" b="1" dirty="0">
                <a:latin typeface="楷体_GB2312" pitchFamily="49" charset="-122"/>
                <a:ea typeface="楷体_GB2312" pitchFamily="49" charset="-122"/>
              </a:rPr>
              <a:t> </a:t>
            </a:r>
            <a:endParaRPr lang="zh-CN" altLang="en-US" sz="3200" b="1" dirty="0">
              <a:latin typeface="楷体_GB2312" pitchFamily="49" charset="-122"/>
              <a:ea typeface="楷体_GB2312" pitchFamily="49" charset="-122"/>
            </a:endParaRPr>
          </a:p>
        </p:txBody>
      </p:sp>
      <p:pic>
        <p:nvPicPr>
          <p:cNvPr id="78859" name="图片 78858" descr="B01"/>
          <p:cNvPicPr>
            <a:picLocks noChangeAspect="1"/>
          </p:cNvPicPr>
          <p:nvPr/>
        </p:nvPicPr>
        <p:blipFill>
          <a:blip r:embed="rId1"/>
          <a:stretch>
            <a:fillRect/>
          </a:stretch>
        </p:blipFill>
        <p:spPr>
          <a:xfrm>
            <a:off x="6300788" y="404813"/>
            <a:ext cx="1914525" cy="2592387"/>
          </a:xfrm>
          <a:prstGeom prst="rect">
            <a:avLst/>
          </a:prstGeom>
          <a:solidFill>
            <a:schemeClr val="bg1"/>
          </a:solidFill>
          <a:ln w="38100" cap="flat" cmpd="sng">
            <a:solidFill>
              <a:schemeClr val="bg2"/>
            </a:solidFill>
            <a:prstDash val="solid"/>
            <a:miter/>
            <a:headEnd type="none" w="med" len="med"/>
            <a:tailEnd type="none" w="med" len="med"/>
          </a:ln>
        </p:spPr>
      </p:pic>
      <p:sp>
        <p:nvSpPr>
          <p:cNvPr id="78860" name="文本框 78859"/>
          <p:cNvSpPr txBox="1"/>
          <p:nvPr/>
        </p:nvSpPr>
        <p:spPr>
          <a:xfrm>
            <a:off x="762000" y="3213100"/>
            <a:ext cx="7626350" cy="2738120"/>
          </a:xfrm>
          <a:prstGeom prst="rect">
            <a:avLst/>
          </a:prstGeom>
          <a:noFill/>
          <a:ln w="12700">
            <a:noFill/>
          </a:ln>
          <a:effectLst>
            <a:outerShdw dist="35921" dir="2699999" sy="50000" rotWithShape="0">
              <a:srgbClr val="875B0D"/>
            </a:outerShdw>
          </a:effectLst>
        </p:spPr>
        <p:txBody>
          <a:bodyPr wrap="square">
            <a:spAutoFit/>
          </a:bodyPr>
          <a:p>
            <a:pPr algn="l">
              <a:buClr>
                <a:schemeClr val="bg1"/>
              </a:buClr>
            </a:pPr>
            <a:r>
              <a:rPr lang="zh-CN" altLang="en-US" sz="2800" b="1" dirty="0">
                <a:latin typeface="楷体_GB2312" pitchFamily="49" charset="-122"/>
                <a:ea typeface="楷体_GB2312" pitchFamily="49" charset="-122"/>
              </a:rPr>
              <a:t>　</a:t>
            </a:r>
            <a:r>
              <a:rPr lang="zh-CN" altLang="en-US" sz="3200" b="1" dirty="0">
                <a:latin typeface="楷体_GB2312" pitchFamily="49" charset="-122"/>
                <a:ea typeface="楷体_GB2312" pitchFamily="49" charset="-122"/>
              </a:rPr>
              <a:t>　</a:t>
            </a:r>
            <a:r>
              <a:rPr lang="en-US" altLang="zh-CN" sz="2800" b="1" dirty="0">
                <a:latin typeface="楷体_GB2312" pitchFamily="49" charset="-122"/>
                <a:ea typeface="楷体_GB2312" pitchFamily="49" charset="-122"/>
              </a:rPr>
              <a:t>1911</a:t>
            </a:r>
            <a:r>
              <a:rPr lang="zh-CN" altLang="en-US" sz="2800" b="1" dirty="0">
                <a:latin typeface="楷体_GB2312" pitchFamily="49" charset="-122"/>
                <a:ea typeface="楷体_GB2312" pitchFamily="49" charset="-122"/>
              </a:rPr>
              <a:t>年，辛亥革命爆发，中华民国成立，清政府灭亡。大清红十字会改名为中国红十字会。</a:t>
            </a:r>
            <a:endParaRPr lang="zh-CN" altLang="en-US" sz="2800" b="1" dirty="0">
              <a:latin typeface="楷体_GB2312" pitchFamily="49" charset="-122"/>
              <a:ea typeface="楷体_GB2312" pitchFamily="49" charset="-122"/>
            </a:endParaRPr>
          </a:p>
          <a:p>
            <a:pPr algn="l">
              <a:buClr>
                <a:schemeClr val="bg1"/>
              </a:buClr>
            </a:pPr>
            <a:r>
              <a:rPr lang="zh-CN" altLang="en-US" sz="2800" b="1" dirty="0">
                <a:latin typeface="楷体_GB2312" pitchFamily="49" charset="-122"/>
                <a:ea typeface="楷体_GB2312" pitchFamily="49" charset="-122"/>
              </a:rPr>
              <a:t>    </a:t>
            </a:r>
            <a:r>
              <a:rPr lang="en-US" altLang="zh-CN" sz="2800" b="1" dirty="0">
                <a:latin typeface="楷体_GB2312" pitchFamily="49" charset="-122"/>
                <a:ea typeface="楷体_GB2312" pitchFamily="49" charset="-122"/>
              </a:rPr>
              <a:t>1912</a:t>
            </a:r>
            <a:r>
              <a:rPr lang="zh-CN" altLang="en-US" sz="2800" b="1" dirty="0">
                <a:latin typeface="楷体_GB2312" pitchFamily="49" charset="-122"/>
                <a:ea typeface="楷体_GB2312" pitchFamily="49" charset="-122"/>
              </a:rPr>
              <a:t>年</a:t>
            </a:r>
            <a:r>
              <a:rPr lang="en-US" altLang="zh-CN" sz="2800" b="1" dirty="0">
                <a:latin typeface="楷体_GB2312" pitchFamily="49" charset="-122"/>
                <a:ea typeface="楷体_GB2312" pitchFamily="49" charset="-122"/>
              </a:rPr>
              <a:t>12</a:t>
            </a:r>
            <a:r>
              <a:rPr lang="zh-CN" altLang="en-US" sz="2800" b="1" dirty="0">
                <a:latin typeface="楷体_GB2312" pitchFamily="49" charset="-122"/>
                <a:ea typeface="楷体_GB2312" pitchFamily="49" charset="-122"/>
              </a:rPr>
              <a:t>月，红十字国际委员会正式承认。</a:t>
            </a:r>
            <a:r>
              <a:rPr lang="en-US" altLang="zh-CN" sz="2800" b="1" dirty="0">
                <a:latin typeface="楷体_GB2312" pitchFamily="49" charset="-122"/>
                <a:ea typeface="楷体_GB2312" pitchFamily="49" charset="-122"/>
              </a:rPr>
              <a:t>1919</a:t>
            </a:r>
            <a:r>
              <a:rPr lang="zh-CN" altLang="en-US" sz="2800" b="1" dirty="0">
                <a:latin typeface="楷体_GB2312" pitchFamily="49" charset="-122"/>
                <a:ea typeface="楷体_GB2312" pitchFamily="49" charset="-122"/>
              </a:rPr>
              <a:t>年</a:t>
            </a:r>
            <a:r>
              <a:rPr lang="en-US" altLang="zh-CN" sz="2800" b="1" dirty="0">
                <a:latin typeface="楷体_GB2312" pitchFamily="49" charset="-122"/>
                <a:ea typeface="楷体_GB2312" pitchFamily="49" charset="-122"/>
              </a:rPr>
              <a:t>7</a:t>
            </a:r>
            <a:r>
              <a:rPr lang="zh-CN" altLang="en-US" sz="2800" b="1" dirty="0">
                <a:latin typeface="楷体_GB2312" pitchFamily="49" charset="-122"/>
                <a:ea typeface="楷体_GB2312" pitchFamily="49" charset="-122"/>
              </a:rPr>
              <a:t>月加入红十字会协会。</a:t>
            </a:r>
            <a:endParaRPr lang="zh-CN" altLang="en-US" sz="2800" b="1" dirty="0">
              <a:latin typeface="楷体_GB2312" pitchFamily="49" charset="-122"/>
              <a:ea typeface="楷体_GB2312" pitchFamily="49" charset="-122"/>
            </a:endParaRPr>
          </a:p>
          <a:p>
            <a:pPr algn="l">
              <a:buClr>
                <a:schemeClr val="bg1"/>
              </a:buClr>
            </a:pPr>
            <a:endParaRPr lang="zh-CN" altLang="en-US" sz="2800" b="1" dirty="0">
              <a:effectLst>
                <a:outerShdw blurRad="38100" dist="38100" dir="2700000">
                  <a:srgbClr val="C0C0C0"/>
                </a:outerShdw>
              </a:effectLst>
              <a:latin typeface="楷体_GB2312" pitchFamily="49" charset="-122"/>
              <a:ea typeface="楷体_GB2312" pitchFamily="49" charset="-122"/>
            </a:endParaRPr>
          </a:p>
        </p:txBody>
      </p:sp>
      <p:pic>
        <p:nvPicPr>
          <p:cNvPr id="47109" name="图片 47108" descr="Img244182087"/>
          <p:cNvPicPr>
            <a:picLocks noChangeAspect="1"/>
          </p:cNvPicPr>
          <p:nvPr/>
        </p:nvPicPr>
        <p:blipFill>
          <a:blip r:embed="rId2"/>
          <a:stretch>
            <a:fillRect/>
          </a:stretch>
        </p:blipFill>
        <p:spPr>
          <a:xfrm>
            <a:off x="459740" y="288290"/>
            <a:ext cx="1329690" cy="1141095"/>
          </a:xfrm>
          <a:prstGeom prst="rect">
            <a:avLst/>
          </a:prstGeom>
          <a:noFill/>
          <a:ln w="9525">
            <a:noFill/>
          </a:ln>
        </p:spPr>
      </p:pic>
      <p:pic>
        <p:nvPicPr>
          <p:cNvPr id="4" name="图片 3" descr="图片1"/>
          <p:cNvPicPr>
            <a:picLocks noChangeAspect="1"/>
          </p:cNvPicPr>
          <p:nvPr/>
        </p:nvPicPr>
        <p:blipFill>
          <a:blip r:embed="rId3"/>
          <a:stretch>
            <a:fillRect/>
          </a:stretch>
        </p:blipFill>
        <p:spPr>
          <a:xfrm>
            <a:off x="-6350" y="6079490"/>
            <a:ext cx="9156700" cy="790575"/>
          </a:xfrm>
          <a:prstGeom prst="rect">
            <a:avLst/>
          </a:prstGeom>
        </p:spPr>
      </p:pic>
    </p:spTree>
  </p:cSld>
  <p:clrMapOvr>
    <a:masterClrMapping/>
  </p:clrMapOvr>
  <p:transition advTm="15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78859"/>
                                        </p:tgtEl>
                                        <p:attrNameLst>
                                          <p:attrName>style.visibility</p:attrName>
                                        </p:attrNameLst>
                                      </p:cBhvr>
                                      <p:to>
                                        <p:strVal val="visible"/>
                                      </p:to>
                                    </p:set>
                                    <p:animEffect transition="in" filter="strips(downRight)">
                                      <p:cBhvr>
                                        <p:cTn id="7" dur="500"/>
                                        <p:tgtEl>
                                          <p:spTgt spid="78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9881" name="文本框 79880"/>
          <p:cNvSpPr txBox="1"/>
          <p:nvPr/>
        </p:nvSpPr>
        <p:spPr>
          <a:xfrm>
            <a:off x="1908175" y="1773238"/>
            <a:ext cx="6840538" cy="823912"/>
          </a:xfrm>
          <a:prstGeom prst="rect">
            <a:avLst/>
          </a:prstGeom>
          <a:noFill/>
          <a:ln w="12700">
            <a:noFill/>
          </a:ln>
          <a:effectLst>
            <a:outerShdw dist="35921" dir="2699999" sy="50000" rotWithShape="0">
              <a:srgbClr val="875B0D"/>
            </a:outerShdw>
          </a:effectLst>
        </p:spPr>
        <p:txBody>
          <a:bodyPr>
            <a:spAutoFit/>
          </a:bodyPr>
          <a:p>
            <a:pPr algn="l">
              <a:lnSpc>
                <a:spcPct val="120000"/>
              </a:lnSpc>
              <a:buClr>
                <a:schemeClr val="bg1"/>
              </a:buClr>
            </a:pPr>
            <a:r>
              <a:rPr lang="zh-CN" altLang="en-US" sz="4000" b="1" dirty="0">
                <a:solidFill>
                  <a:schemeClr val="bg2"/>
                </a:solidFill>
                <a:latin typeface="黑体" panose="02010609060101010101" pitchFamily="2" charset="-122"/>
                <a:ea typeface="黑体" panose="02010609060101010101" pitchFamily="2" charset="-122"/>
              </a:rPr>
              <a:t>　　</a:t>
            </a:r>
            <a:endParaRPr lang="zh-CN" altLang="en-US" sz="4000" b="1" dirty="0">
              <a:solidFill>
                <a:schemeClr val="bg2"/>
              </a:solidFill>
              <a:latin typeface="黑体" panose="02010609060101010101" pitchFamily="2" charset="-122"/>
              <a:ea typeface="黑体" panose="02010609060101010101" pitchFamily="2" charset="-122"/>
            </a:endParaRPr>
          </a:p>
        </p:txBody>
      </p:sp>
      <p:sp>
        <p:nvSpPr>
          <p:cNvPr id="79882" name="文本框 79881"/>
          <p:cNvSpPr txBox="1"/>
          <p:nvPr/>
        </p:nvSpPr>
        <p:spPr>
          <a:xfrm>
            <a:off x="1979613" y="476250"/>
            <a:ext cx="8496300" cy="1554163"/>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zh-CN" altLang="en-US" sz="3200" b="1" dirty="0">
                <a:latin typeface="楷体_GB2312" pitchFamily="49" charset="-122"/>
                <a:ea typeface="楷体_GB2312" pitchFamily="49" charset="-122"/>
              </a:rPr>
              <a:t>　　</a:t>
            </a:r>
            <a:r>
              <a:rPr lang="en-US" altLang="zh-CN" sz="3200" b="1" dirty="0">
                <a:latin typeface="楷体_GB2312" pitchFamily="49" charset="-122"/>
                <a:ea typeface="楷体_GB2312" pitchFamily="49" charset="-122"/>
              </a:rPr>
              <a:t>1933</a:t>
            </a:r>
            <a:r>
              <a:rPr lang="zh-CN" altLang="en-US" sz="3200" b="1" dirty="0">
                <a:latin typeface="楷体_GB2312" pitchFamily="49" charset="-122"/>
                <a:ea typeface="楷体_GB2312" pitchFamily="49" charset="-122"/>
              </a:rPr>
              <a:t>年，改名为中华民国红十字</a:t>
            </a:r>
            <a:endParaRPr lang="zh-CN" altLang="en-US" sz="3200" b="1" dirty="0">
              <a:latin typeface="楷体_GB2312" pitchFamily="49" charset="-122"/>
              <a:ea typeface="楷体_GB2312" pitchFamily="49" charset="-122"/>
            </a:endParaRPr>
          </a:p>
          <a:p>
            <a:pPr algn="l">
              <a:buClr>
                <a:schemeClr val="bg1"/>
              </a:buClr>
            </a:pPr>
            <a:r>
              <a:rPr lang="zh-CN" altLang="en-US" sz="3200" b="1" dirty="0">
                <a:latin typeface="楷体_GB2312" pitchFamily="49" charset="-122"/>
                <a:ea typeface="楷体_GB2312" pitchFamily="49" charset="-122"/>
              </a:rPr>
              <a:t>会，先后隶属内政部、军委会和行政</a:t>
            </a:r>
            <a:endParaRPr lang="zh-CN" altLang="en-US" sz="3200" b="1" dirty="0">
              <a:latin typeface="楷体_GB2312" pitchFamily="49" charset="-122"/>
              <a:ea typeface="楷体_GB2312" pitchFamily="49" charset="-122"/>
            </a:endParaRPr>
          </a:p>
          <a:p>
            <a:pPr algn="l">
              <a:buClr>
                <a:schemeClr val="bg1"/>
              </a:buClr>
            </a:pPr>
            <a:r>
              <a:rPr lang="zh-CN" altLang="en-US" sz="3200" b="1" dirty="0">
                <a:latin typeface="楷体_GB2312" pitchFamily="49" charset="-122"/>
                <a:ea typeface="楷体_GB2312" pitchFamily="49" charset="-122"/>
              </a:rPr>
              <a:t>院领导。</a:t>
            </a:r>
            <a:endParaRPr lang="zh-CN" altLang="en-US" sz="3200" b="1" dirty="0">
              <a:latin typeface="楷体_GB2312" pitchFamily="49" charset="-122"/>
              <a:ea typeface="楷体_GB2312" pitchFamily="49" charset="-122"/>
            </a:endParaRPr>
          </a:p>
        </p:txBody>
      </p:sp>
      <p:sp>
        <p:nvSpPr>
          <p:cNvPr id="79883" name="文本框 79882"/>
          <p:cNvSpPr txBox="1"/>
          <p:nvPr/>
        </p:nvSpPr>
        <p:spPr>
          <a:xfrm>
            <a:off x="609600" y="2133600"/>
            <a:ext cx="7870825" cy="4371975"/>
          </a:xfrm>
          <a:prstGeom prst="rect">
            <a:avLst/>
          </a:prstGeom>
          <a:noFill/>
          <a:ln w="12700">
            <a:noFill/>
          </a:ln>
          <a:effectLst>
            <a:outerShdw dist="35921" dir="2699999" sy="50000" rotWithShape="0">
              <a:srgbClr val="875B0D"/>
            </a:outerShdw>
          </a:effectLst>
        </p:spPr>
        <p:txBody>
          <a:bodyPr wrap="square">
            <a:spAutoFit/>
          </a:bodyPr>
          <a:p>
            <a:pPr algn="l">
              <a:lnSpc>
                <a:spcPct val="110000"/>
              </a:lnSpc>
              <a:buClr>
                <a:schemeClr val="bg1"/>
              </a:buClr>
            </a:pPr>
            <a:r>
              <a:rPr lang="zh-CN" altLang="en-US" sz="3200" b="1" dirty="0">
                <a:latin typeface="楷体_GB2312" pitchFamily="49" charset="-122"/>
                <a:ea typeface="楷体_GB2312" pitchFamily="49" charset="-122"/>
              </a:rPr>
              <a:t>　　</a:t>
            </a:r>
            <a:r>
              <a:rPr lang="en-US" altLang="zh-CN" sz="3200" b="1" dirty="0">
                <a:latin typeface="楷体_GB2312" pitchFamily="49" charset="-122"/>
                <a:ea typeface="楷体_GB2312" pitchFamily="49" charset="-122"/>
              </a:rPr>
              <a:t>1949</a:t>
            </a:r>
            <a:r>
              <a:rPr lang="zh-CN" altLang="en-US" sz="3200" b="1" dirty="0">
                <a:latin typeface="楷体_GB2312" pitchFamily="49" charset="-122"/>
                <a:ea typeface="楷体_GB2312" pitchFamily="49" charset="-122"/>
              </a:rPr>
              <a:t>年</a:t>
            </a:r>
            <a:r>
              <a:rPr lang="en-US" altLang="zh-CN" sz="3200" b="1" dirty="0">
                <a:latin typeface="楷体_GB2312" pitchFamily="49" charset="-122"/>
                <a:ea typeface="楷体_GB2312" pitchFamily="49" charset="-122"/>
              </a:rPr>
              <a:t>10</a:t>
            </a:r>
            <a:r>
              <a:rPr lang="zh-CN" altLang="en-US" sz="3200" b="1" dirty="0">
                <a:latin typeface="楷体_GB2312" pitchFamily="49" charset="-122"/>
                <a:ea typeface="楷体_GB2312" pitchFamily="49" charset="-122"/>
              </a:rPr>
              <a:t>月</a:t>
            </a:r>
            <a:r>
              <a:rPr lang="en-US" altLang="zh-CN" sz="3200" b="1" dirty="0">
                <a:latin typeface="楷体_GB2312" pitchFamily="49" charset="-122"/>
                <a:ea typeface="楷体_GB2312" pitchFamily="49" charset="-122"/>
              </a:rPr>
              <a:t>1</a:t>
            </a:r>
            <a:r>
              <a:rPr lang="zh-CN" altLang="en-US" sz="3200" b="1" dirty="0">
                <a:latin typeface="楷体_GB2312" pitchFamily="49" charset="-122"/>
                <a:ea typeface="楷体_GB2312" pitchFamily="49" charset="-122"/>
              </a:rPr>
              <a:t>日</a:t>
            </a:r>
            <a:r>
              <a:rPr lang="en-US" altLang="zh-CN" sz="3200" b="1" dirty="0">
                <a:latin typeface="楷体_GB2312" pitchFamily="49" charset="-122"/>
                <a:ea typeface="楷体_GB2312" pitchFamily="49" charset="-122"/>
              </a:rPr>
              <a:t>,</a:t>
            </a:r>
            <a:r>
              <a:rPr lang="zh-CN" altLang="en-US" sz="3200" b="1" dirty="0">
                <a:latin typeface="楷体_GB2312" pitchFamily="49" charset="-122"/>
                <a:ea typeface="楷体_GB2312" pitchFamily="49" charset="-122"/>
              </a:rPr>
              <a:t>中华人民共和国成立。当时的中华民国红十字会会长蒋梦麟带一部分人去了台湾。秘书长胡兰生等七人，于</a:t>
            </a:r>
            <a:r>
              <a:rPr lang="en-US" altLang="zh-CN" sz="3200" b="1" dirty="0">
                <a:latin typeface="楷体_GB2312" pitchFamily="49" charset="-122"/>
                <a:ea typeface="楷体_GB2312" pitchFamily="49" charset="-122"/>
              </a:rPr>
              <a:t>1950</a:t>
            </a:r>
            <a:r>
              <a:rPr lang="zh-CN" altLang="en-US" sz="3200" b="1" dirty="0">
                <a:latin typeface="楷体_GB2312" pitchFamily="49" charset="-122"/>
                <a:ea typeface="楷体_GB2312" pitchFamily="49" charset="-122"/>
              </a:rPr>
              <a:t>年组成代表团前往北京，要求中央人民政府接管。</a:t>
            </a:r>
            <a:endParaRPr lang="zh-CN" altLang="en-US" sz="3200" b="1" dirty="0">
              <a:latin typeface="楷体_GB2312" pitchFamily="49" charset="-122"/>
              <a:ea typeface="楷体_GB2312" pitchFamily="49" charset="-122"/>
            </a:endParaRPr>
          </a:p>
          <a:p>
            <a:pPr algn="l">
              <a:lnSpc>
                <a:spcPct val="110000"/>
              </a:lnSpc>
              <a:buClr>
                <a:schemeClr val="bg1"/>
              </a:buClr>
            </a:pPr>
            <a:r>
              <a:rPr lang="zh-CN" altLang="en-US" sz="3200" b="1" dirty="0">
                <a:latin typeface="楷体_GB2312" pitchFamily="49" charset="-122"/>
                <a:ea typeface="楷体_GB2312" pitchFamily="49" charset="-122"/>
              </a:rPr>
              <a:t>　　根据周恩来总理的指示，中央政府决定：</a:t>
            </a:r>
            <a:endParaRPr lang="zh-CN" altLang="en-US" sz="3200" b="1" dirty="0">
              <a:latin typeface="楷体_GB2312" pitchFamily="49" charset="-122"/>
              <a:ea typeface="楷体_GB2312" pitchFamily="49" charset="-122"/>
            </a:endParaRPr>
          </a:p>
          <a:p>
            <a:pPr algn="l">
              <a:buClr>
                <a:schemeClr val="bg1"/>
              </a:buClr>
            </a:pPr>
            <a:endParaRPr lang="zh-CN" altLang="en-US" sz="3200" b="1" dirty="0">
              <a:effectLst>
                <a:outerShdw blurRad="38100" dist="38100" dir="2700000">
                  <a:srgbClr val="C0C0C0"/>
                </a:outerShdw>
              </a:effectLst>
              <a:latin typeface="楷体_GB2312" pitchFamily="49" charset="-122"/>
              <a:ea typeface="楷体_GB2312" pitchFamily="49" charset="-122"/>
            </a:endParaRPr>
          </a:p>
        </p:txBody>
      </p:sp>
      <p:pic>
        <p:nvPicPr>
          <p:cNvPr id="47109" name="图片 47108" descr="Img244182087"/>
          <p:cNvPicPr>
            <a:picLocks noChangeAspect="1"/>
          </p:cNvPicPr>
          <p:nvPr/>
        </p:nvPicPr>
        <p:blipFill>
          <a:blip r:embed="rId1"/>
          <a:stretch>
            <a:fillRect/>
          </a:stretch>
        </p:blipFill>
        <p:spPr>
          <a:xfrm>
            <a:off x="248920" y="217170"/>
            <a:ext cx="1329690" cy="1141095"/>
          </a:xfrm>
          <a:prstGeom prst="rect">
            <a:avLst/>
          </a:prstGeom>
          <a:noFill/>
          <a:ln w="9525">
            <a:noFill/>
          </a:ln>
        </p:spPr>
      </p:pic>
      <p:pic>
        <p:nvPicPr>
          <p:cNvPr id="4" name="图片 3" descr="图片1"/>
          <p:cNvPicPr>
            <a:picLocks noChangeAspect="1"/>
          </p:cNvPicPr>
          <p:nvPr/>
        </p:nvPicPr>
        <p:blipFill>
          <a:blip r:embed="rId2"/>
          <a:stretch>
            <a:fillRect/>
          </a:stretch>
        </p:blipFill>
        <p:spPr>
          <a:xfrm>
            <a:off x="-6350" y="6079490"/>
            <a:ext cx="9156700" cy="790575"/>
          </a:xfrm>
          <a:prstGeom prst="rect">
            <a:avLst/>
          </a:prstGeom>
        </p:spPr>
      </p:pic>
    </p:spTree>
  </p:cSld>
  <p:clrMapOvr>
    <a:masterClrMapping/>
  </p:clrMapOvr>
  <p:transition advTm="15000">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905" name="文本框 80904"/>
          <p:cNvSpPr txBox="1"/>
          <p:nvPr/>
        </p:nvSpPr>
        <p:spPr>
          <a:xfrm>
            <a:off x="1908175" y="1773238"/>
            <a:ext cx="6840538" cy="823912"/>
          </a:xfrm>
          <a:prstGeom prst="rect">
            <a:avLst/>
          </a:prstGeom>
          <a:noFill/>
          <a:ln w="12700">
            <a:noFill/>
          </a:ln>
          <a:effectLst>
            <a:outerShdw dist="35921" dir="2699999" sy="50000" rotWithShape="0">
              <a:srgbClr val="875B0D"/>
            </a:outerShdw>
          </a:effectLst>
        </p:spPr>
        <p:txBody>
          <a:bodyPr>
            <a:spAutoFit/>
          </a:bodyPr>
          <a:p>
            <a:pPr algn="l">
              <a:lnSpc>
                <a:spcPct val="120000"/>
              </a:lnSpc>
              <a:buClr>
                <a:schemeClr val="bg1"/>
              </a:buClr>
            </a:pPr>
            <a:r>
              <a:rPr lang="zh-CN" altLang="en-US" sz="4000" b="1" dirty="0">
                <a:solidFill>
                  <a:schemeClr val="bg2"/>
                </a:solidFill>
                <a:latin typeface="黑体" panose="02010609060101010101" pitchFamily="2" charset="-122"/>
                <a:ea typeface="黑体" panose="02010609060101010101" pitchFamily="2" charset="-122"/>
              </a:rPr>
              <a:t>　　</a:t>
            </a:r>
            <a:endParaRPr lang="zh-CN" altLang="en-US" sz="4000" b="1" dirty="0">
              <a:solidFill>
                <a:schemeClr val="bg2"/>
              </a:solidFill>
              <a:latin typeface="黑体" panose="02010609060101010101" pitchFamily="2" charset="-122"/>
              <a:ea typeface="黑体" panose="02010609060101010101" pitchFamily="2" charset="-122"/>
            </a:endParaRPr>
          </a:p>
        </p:txBody>
      </p:sp>
      <p:sp>
        <p:nvSpPr>
          <p:cNvPr id="80906" name="矩形 80905"/>
          <p:cNvSpPr/>
          <p:nvPr/>
        </p:nvSpPr>
        <p:spPr>
          <a:xfrm>
            <a:off x="539750" y="1371600"/>
            <a:ext cx="8209915" cy="4521835"/>
          </a:xfrm>
          <a:prstGeom prst="rect">
            <a:avLst/>
          </a:prstGeom>
          <a:noFill/>
          <a:ln w="12700">
            <a:noFill/>
          </a:ln>
          <a:effectLst>
            <a:outerShdw dist="35921" dir="2699999" sy="50000" rotWithShape="0">
              <a:srgbClr val="875B0D"/>
            </a:outerShdw>
          </a:effectLst>
        </p:spPr>
        <p:txBody>
          <a:bodyPr wrap="square">
            <a:spAutoFit/>
          </a:bodyPr>
          <a:p>
            <a:pPr algn="l">
              <a:lnSpc>
                <a:spcPct val="120000"/>
              </a:lnSpc>
              <a:buClr>
                <a:schemeClr val="bg1"/>
              </a:buClr>
            </a:pPr>
            <a:r>
              <a:rPr lang="zh-CN" altLang="en-US" sz="2400" b="1" dirty="0">
                <a:solidFill>
                  <a:schemeClr val="bg2"/>
                </a:solidFill>
                <a:latin typeface="楷体_GB2312" pitchFamily="49" charset="-122"/>
                <a:ea typeface="楷体_GB2312" pitchFamily="49" charset="-122"/>
                <a:sym typeface="Monotype Sorts" pitchFamily="2" charset="2"/>
              </a:rPr>
              <a:t>　　  </a:t>
            </a:r>
            <a:r>
              <a:rPr lang="en-US" altLang="zh-CN" sz="2400" b="1" dirty="0">
                <a:solidFill>
                  <a:schemeClr val="tx1"/>
                </a:solidFill>
                <a:latin typeface="楷体_GB2312" pitchFamily="49" charset="-122"/>
                <a:ea typeface="楷体_GB2312" pitchFamily="49" charset="-122"/>
                <a:sym typeface="Monotype Sorts" pitchFamily="2" charset="2"/>
              </a:rPr>
              <a:t>1</a:t>
            </a:r>
            <a:r>
              <a:rPr lang="zh-CN" altLang="en-US" sz="2400" b="1" dirty="0">
                <a:solidFill>
                  <a:schemeClr val="tx1"/>
                </a:solidFill>
                <a:latin typeface="楷体_GB2312" pitchFamily="49" charset="-122"/>
                <a:ea typeface="楷体_GB2312" pitchFamily="49" charset="-122"/>
                <a:sym typeface="Monotype Sorts" pitchFamily="2" charset="2"/>
              </a:rPr>
              <a:t>、</a:t>
            </a:r>
            <a:r>
              <a:rPr lang="zh-CN" altLang="en-US" sz="2400" b="1" dirty="0">
                <a:solidFill>
                  <a:schemeClr val="tx1"/>
                </a:solidFill>
                <a:latin typeface="楷体_GB2312" pitchFamily="49" charset="-122"/>
                <a:ea typeface="楷体_GB2312" pitchFamily="49" charset="-122"/>
              </a:rPr>
              <a:t>考虑红十字会的特殊性质及历史状况，采取改组而不是接管的形式，将旧中国红十字会改组为新中国红十字会。</a:t>
            </a:r>
            <a:endParaRPr lang="zh-CN" altLang="en-US" sz="2400" b="1" dirty="0">
              <a:solidFill>
                <a:schemeClr val="tx1"/>
              </a:solidFill>
              <a:latin typeface="楷体_GB2312" pitchFamily="49" charset="-122"/>
              <a:ea typeface="楷体_GB2312" pitchFamily="49" charset="-122"/>
            </a:endParaRPr>
          </a:p>
          <a:p>
            <a:pPr algn="l">
              <a:lnSpc>
                <a:spcPct val="120000"/>
              </a:lnSpc>
              <a:buClr>
                <a:schemeClr val="bg1"/>
              </a:buClr>
            </a:pPr>
            <a:r>
              <a:rPr lang="zh-CN" altLang="en-US" sz="2400" b="1" dirty="0">
                <a:solidFill>
                  <a:schemeClr val="tx1"/>
                </a:solidFill>
                <a:latin typeface="楷体_GB2312" pitchFamily="49" charset="-122"/>
                <a:ea typeface="楷体_GB2312" pitchFamily="49" charset="-122"/>
                <a:sym typeface="Monotype Sorts" pitchFamily="2" charset="2"/>
              </a:rPr>
              <a:t>    </a:t>
            </a:r>
            <a:r>
              <a:rPr lang="en-US" altLang="zh-CN" sz="2400" b="1" dirty="0">
                <a:solidFill>
                  <a:schemeClr val="tx1"/>
                </a:solidFill>
                <a:latin typeface="楷体_GB2312" pitchFamily="49" charset="-122"/>
                <a:ea typeface="楷体_GB2312" pitchFamily="49" charset="-122"/>
                <a:sym typeface="Monotype Sorts" pitchFamily="2" charset="2"/>
              </a:rPr>
              <a:t>2</a:t>
            </a:r>
            <a:r>
              <a:rPr lang="zh-CN" altLang="en-US" sz="2400" b="1" dirty="0">
                <a:solidFill>
                  <a:schemeClr val="tx1"/>
                </a:solidFill>
                <a:latin typeface="楷体_GB2312" pitchFamily="49" charset="-122"/>
                <a:ea typeface="楷体_GB2312" pitchFamily="49" charset="-122"/>
                <a:sym typeface="Monotype Sorts" pitchFamily="2" charset="2"/>
              </a:rPr>
              <a:t>、</a:t>
            </a:r>
            <a:r>
              <a:rPr lang="zh-CN" altLang="en-US" sz="2400" b="1" dirty="0">
                <a:solidFill>
                  <a:schemeClr val="tx1"/>
                </a:solidFill>
                <a:latin typeface="楷体_GB2312" pitchFamily="49" charset="-122"/>
                <a:ea typeface="楷体_GB2312" pitchFamily="49" charset="-122"/>
              </a:rPr>
              <a:t>总会迁往北京，现有职工除不愿赴京者外，全部留用。</a:t>
            </a:r>
            <a:endParaRPr lang="zh-CN" altLang="en-US" sz="2400" b="1" dirty="0">
              <a:solidFill>
                <a:schemeClr val="tx1"/>
              </a:solidFill>
              <a:latin typeface="楷体_GB2312" pitchFamily="49" charset="-122"/>
              <a:ea typeface="楷体_GB2312" pitchFamily="49" charset="-122"/>
            </a:endParaRPr>
          </a:p>
          <a:p>
            <a:pPr algn="l">
              <a:lnSpc>
                <a:spcPct val="120000"/>
              </a:lnSpc>
              <a:buClr>
                <a:schemeClr val="bg1"/>
              </a:buClr>
            </a:pPr>
            <a:r>
              <a:rPr lang="zh-CN" altLang="en-US" sz="2400" b="1" dirty="0">
                <a:solidFill>
                  <a:schemeClr val="tx1"/>
                </a:solidFill>
                <a:latin typeface="楷体_GB2312" pitchFamily="49" charset="-122"/>
                <a:ea typeface="楷体_GB2312" pitchFamily="49" charset="-122"/>
                <a:sym typeface="Monotype Sorts" pitchFamily="2" charset="2"/>
              </a:rPr>
              <a:t>    </a:t>
            </a:r>
            <a:r>
              <a:rPr lang="en-US" altLang="zh-CN" sz="2400" b="1" dirty="0">
                <a:solidFill>
                  <a:schemeClr val="tx1"/>
                </a:solidFill>
                <a:latin typeface="楷体_GB2312" pitchFamily="49" charset="-122"/>
                <a:ea typeface="楷体_GB2312" pitchFamily="49" charset="-122"/>
                <a:sym typeface="Monotype Sorts" pitchFamily="2" charset="2"/>
              </a:rPr>
              <a:t>3</a:t>
            </a:r>
            <a:r>
              <a:rPr lang="zh-CN" altLang="en-US" sz="2400" b="1" dirty="0">
                <a:solidFill>
                  <a:schemeClr val="tx1"/>
                </a:solidFill>
                <a:latin typeface="楷体_GB2312" pitchFamily="49" charset="-122"/>
                <a:ea typeface="楷体_GB2312" pitchFamily="49" charset="-122"/>
                <a:sym typeface="Monotype Sorts" pitchFamily="2" charset="2"/>
              </a:rPr>
              <a:t>、总会所有资产妥善</a:t>
            </a:r>
            <a:endParaRPr lang="zh-CN" altLang="en-US" sz="2400" b="1" dirty="0">
              <a:solidFill>
                <a:schemeClr val="tx1"/>
              </a:solidFill>
              <a:latin typeface="楷体_GB2312" pitchFamily="49" charset="-122"/>
              <a:ea typeface="楷体_GB2312" pitchFamily="49" charset="-122"/>
              <a:sym typeface="Monotype Sorts" pitchFamily="2" charset="2"/>
            </a:endParaRPr>
          </a:p>
          <a:p>
            <a:pPr algn="l">
              <a:lnSpc>
                <a:spcPct val="120000"/>
              </a:lnSpc>
              <a:buClr>
                <a:schemeClr val="bg1"/>
              </a:buClr>
            </a:pPr>
            <a:r>
              <a:rPr lang="zh-CN" altLang="en-US" sz="2400" b="1" dirty="0">
                <a:solidFill>
                  <a:schemeClr val="tx1"/>
                </a:solidFill>
                <a:latin typeface="楷体_GB2312" pitchFamily="49" charset="-122"/>
                <a:ea typeface="楷体_GB2312" pitchFamily="49" charset="-122"/>
                <a:sym typeface="Monotype Sorts" pitchFamily="2" charset="2"/>
              </a:rPr>
              <a:t>保管，不得随意处理。   </a:t>
            </a:r>
            <a:endParaRPr lang="zh-CN" altLang="en-US" sz="2400" b="1" dirty="0">
              <a:solidFill>
                <a:schemeClr val="tx1"/>
              </a:solidFill>
              <a:latin typeface="楷体_GB2312" pitchFamily="49" charset="-122"/>
              <a:ea typeface="楷体_GB2312" pitchFamily="49" charset="-122"/>
              <a:sym typeface="Monotype Sorts" pitchFamily="2" charset="2"/>
            </a:endParaRPr>
          </a:p>
          <a:p>
            <a:pPr algn="l">
              <a:lnSpc>
                <a:spcPct val="120000"/>
              </a:lnSpc>
              <a:buClr>
                <a:schemeClr val="bg1"/>
              </a:buClr>
            </a:pPr>
            <a:r>
              <a:rPr lang="zh-CN" altLang="en-US" sz="2400" b="1" dirty="0">
                <a:solidFill>
                  <a:schemeClr val="tx1"/>
                </a:solidFill>
                <a:latin typeface="楷体_GB2312" pitchFamily="49" charset="-122"/>
                <a:ea typeface="楷体_GB2312" pitchFamily="49" charset="-122"/>
                <a:sym typeface="Monotype Sorts" pitchFamily="2" charset="2"/>
              </a:rPr>
              <a:t>　　</a:t>
            </a:r>
            <a:r>
              <a:rPr lang="en-US" altLang="zh-CN" sz="2400" b="1" dirty="0">
                <a:solidFill>
                  <a:schemeClr val="tx1"/>
                </a:solidFill>
                <a:latin typeface="楷体_GB2312" pitchFamily="49" charset="-122"/>
                <a:ea typeface="楷体_GB2312" pitchFamily="49" charset="-122"/>
                <a:sym typeface="Monotype Sorts" pitchFamily="2" charset="2"/>
              </a:rPr>
              <a:t>4</a:t>
            </a:r>
            <a:r>
              <a:rPr lang="zh-CN" altLang="en-US" sz="2400" b="1" dirty="0">
                <a:solidFill>
                  <a:schemeClr val="tx1"/>
                </a:solidFill>
                <a:latin typeface="楷体_GB2312" pitchFamily="49" charset="-122"/>
                <a:ea typeface="楷体_GB2312" pitchFamily="49" charset="-122"/>
                <a:sym typeface="Monotype Sorts" pitchFamily="2" charset="2"/>
              </a:rPr>
              <a:t>、</a:t>
            </a:r>
            <a:r>
              <a:rPr lang="zh-CN" altLang="en-US" sz="2400" b="1" dirty="0">
                <a:solidFill>
                  <a:schemeClr val="tx1"/>
                </a:solidFill>
                <a:latin typeface="楷体_GB2312" pitchFamily="49" charset="-122"/>
                <a:ea typeface="楷体_GB2312" pitchFamily="49" charset="-122"/>
              </a:rPr>
              <a:t>将北京干面胡同</a:t>
            </a:r>
            <a:endParaRPr lang="zh-CN" altLang="en-US" sz="2400" b="1" dirty="0">
              <a:solidFill>
                <a:schemeClr val="tx1"/>
              </a:solidFill>
              <a:latin typeface="楷体_GB2312" pitchFamily="49" charset="-122"/>
              <a:ea typeface="楷体_GB2312" pitchFamily="49" charset="-122"/>
            </a:endParaRPr>
          </a:p>
          <a:p>
            <a:pPr algn="l">
              <a:lnSpc>
                <a:spcPct val="120000"/>
              </a:lnSpc>
              <a:buClr>
                <a:schemeClr val="bg1"/>
              </a:buClr>
            </a:pPr>
            <a:r>
              <a:rPr lang="en-US" altLang="zh-CN" sz="2400" b="1" dirty="0">
                <a:solidFill>
                  <a:schemeClr val="tx1"/>
                </a:solidFill>
                <a:latin typeface="楷体_GB2312" pitchFamily="49" charset="-122"/>
                <a:ea typeface="楷体_GB2312" pitchFamily="49" charset="-122"/>
              </a:rPr>
              <a:t>22</a:t>
            </a:r>
            <a:r>
              <a:rPr lang="zh-CN" altLang="en-US" sz="2400" b="1" dirty="0">
                <a:solidFill>
                  <a:schemeClr val="tx1"/>
                </a:solidFill>
                <a:latin typeface="楷体_GB2312" pitchFamily="49" charset="-122"/>
                <a:ea typeface="楷体_GB2312" pitchFamily="49" charset="-122"/>
              </a:rPr>
              <a:t>房屋作为总会迁</a:t>
            </a:r>
            <a:endParaRPr lang="zh-CN" altLang="en-US" sz="2400" b="1" dirty="0">
              <a:solidFill>
                <a:schemeClr val="tx1"/>
              </a:solidFill>
              <a:latin typeface="楷体_GB2312" pitchFamily="49" charset="-122"/>
              <a:ea typeface="楷体_GB2312" pitchFamily="49" charset="-122"/>
            </a:endParaRPr>
          </a:p>
          <a:p>
            <a:pPr algn="l">
              <a:lnSpc>
                <a:spcPct val="120000"/>
              </a:lnSpc>
              <a:buClr>
                <a:schemeClr val="bg1"/>
              </a:buClr>
            </a:pPr>
            <a:r>
              <a:rPr lang="zh-CN" altLang="en-US" sz="2400" b="1" dirty="0">
                <a:solidFill>
                  <a:schemeClr val="tx1"/>
                </a:solidFill>
                <a:latin typeface="楷体_GB2312" pitchFamily="49" charset="-122"/>
                <a:ea typeface="楷体_GB2312" pitchFamily="49" charset="-122"/>
              </a:rPr>
              <a:t>京后的会址。</a:t>
            </a:r>
            <a:endParaRPr lang="zh-CN" altLang="en-US" sz="2400" b="1" dirty="0">
              <a:solidFill>
                <a:schemeClr val="tx1"/>
              </a:solidFill>
              <a:latin typeface="楷体_GB2312" pitchFamily="49" charset="-122"/>
              <a:ea typeface="楷体_GB2312" pitchFamily="49" charset="-122"/>
            </a:endParaRPr>
          </a:p>
        </p:txBody>
      </p:sp>
      <p:pic>
        <p:nvPicPr>
          <p:cNvPr id="80907" name="图片 80906" descr="C5"/>
          <p:cNvPicPr>
            <a:picLocks noChangeAspect="1"/>
          </p:cNvPicPr>
          <p:nvPr/>
        </p:nvPicPr>
        <p:blipFill>
          <a:blip r:embed="rId1"/>
          <a:stretch>
            <a:fillRect/>
          </a:stretch>
        </p:blipFill>
        <p:spPr>
          <a:xfrm>
            <a:off x="5210175" y="3206115"/>
            <a:ext cx="3443605" cy="2430145"/>
          </a:xfrm>
          <a:prstGeom prst="rect">
            <a:avLst/>
          </a:prstGeom>
          <a:noFill/>
          <a:ln w="9525">
            <a:noFill/>
          </a:ln>
        </p:spPr>
      </p:pic>
      <p:pic>
        <p:nvPicPr>
          <p:cNvPr id="47109" name="图片 47108" descr="Img244182087"/>
          <p:cNvPicPr>
            <a:picLocks noChangeAspect="1"/>
          </p:cNvPicPr>
          <p:nvPr/>
        </p:nvPicPr>
        <p:blipFill>
          <a:blip r:embed="rId2"/>
          <a:stretch>
            <a:fillRect/>
          </a:stretch>
        </p:blipFill>
        <p:spPr>
          <a:xfrm>
            <a:off x="539750" y="230505"/>
            <a:ext cx="1329690" cy="1141095"/>
          </a:xfrm>
          <a:prstGeom prst="rect">
            <a:avLst/>
          </a:prstGeom>
          <a:noFill/>
          <a:ln w="9525">
            <a:noFill/>
          </a:ln>
        </p:spPr>
      </p:pic>
      <p:pic>
        <p:nvPicPr>
          <p:cNvPr id="4" name="图片 3" descr="图片1"/>
          <p:cNvPicPr>
            <a:picLocks noChangeAspect="1"/>
          </p:cNvPicPr>
          <p:nvPr/>
        </p:nvPicPr>
        <p:blipFill>
          <a:blip r:embed="rId3"/>
          <a:stretch>
            <a:fillRect/>
          </a:stretch>
        </p:blipFill>
        <p:spPr>
          <a:xfrm>
            <a:off x="-6350" y="6079490"/>
            <a:ext cx="9156700" cy="790575"/>
          </a:xfrm>
          <a:prstGeom prst="rect">
            <a:avLst/>
          </a:prstGeom>
        </p:spPr>
      </p:pic>
    </p:spTree>
  </p:cSld>
  <p:clrMapOvr>
    <a:masterClrMapping/>
  </p:clrMapOvr>
  <p:transition advTm="15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80907"/>
                                        </p:tgtEl>
                                        <p:attrNameLst>
                                          <p:attrName>style.visibility</p:attrName>
                                        </p:attrNameLst>
                                      </p:cBhvr>
                                      <p:to>
                                        <p:strVal val="visible"/>
                                      </p:to>
                                    </p:set>
                                    <p:anim calcmode="lin" valueType="num">
                                      <p:cBhvr additive="base">
                                        <p:cTn id="7" dur="500" fill="hold"/>
                                        <p:tgtEl>
                                          <p:spTgt spid="80907"/>
                                        </p:tgtEl>
                                        <p:attrNameLst>
                                          <p:attrName>ppt_x</p:attrName>
                                        </p:attrNameLst>
                                      </p:cBhvr>
                                      <p:tavLst>
                                        <p:tav tm="0">
                                          <p:val>
                                            <p:strVal val="0-#ppt_w/2"/>
                                          </p:val>
                                        </p:tav>
                                        <p:tav tm="100000">
                                          <p:val>
                                            <p:strVal val="#ppt_x"/>
                                          </p:val>
                                        </p:tav>
                                      </p:tavLst>
                                    </p:anim>
                                    <p:anim calcmode="lin" valueType="num">
                                      <p:cBhvr additive="base">
                                        <p:cTn id="8" dur="500" fill="hold"/>
                                        <p:tgtEl>
                                          <p:spTgt spid="809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9" name="文本框 81928"/>
          <p:cNvSpPr txBox="1"/>
          <p:nvPr/>
        </p:nvSpPr>
        <p:spPr>
          <a:xfrm>
            <a:off x="1908175" y="1773238"/>
            <a:ext cx="6840538" cy="823912"/>
          </a:xfrm>
          <a:prstGeom prst="rect">
            <a:avLst/>
          </a:prstGeom>
          <a:noFill/>
          <a:ln w="12700">
            <a:noFill/>
          </a:ln>
          <a:effectLst>
            <a:outerShdw dist="35921" dir="2699999" sy="50000" rotWithShape="0">
              <a:srgbClr val="875B0D"/>
            </a:outerShdw>
          </a:effectLst>
        </p:spPr>
        <p:txBody>
          <a:bodyPr>
            <a:spAutoFit/>
          </a:bodyPr>
          <a:p>
            <a:pPr algn="l">
              <a:lnSpc>
                <a:spcPct val="120000"/>
              </a:lnSpc>
              <a:buClr>
                <a:schemeClr val="bg1"/>
              </a:buClr>
            </a:pPr>
            <a:r>
              <a:rPr lang="zh-CN" altLang="en-US" sz="4000" b="1" dirty="0">
                <a:solidFill>
                  <a:schemeClr val="bg2"/>
                </a:solidFill>
                <a:latin typeface="黑体" panose="02010609060101010101" pitchFamily="2" charset="-122"/>
                <a:ea typeface="黑体" panose="02010609060101010101" pitchFamily="2" charset="-122"/>
              </a:rPr>
              <a:t>　　</a:t>
            </a:r>
            <a:endParaRPr lang="zh-CN" altLang="en-US" sz="4000" b="1" dirty="0">
              <a:solidFill>
                <a:schemeClr val="bg2"/>
              </a:solidFill>
              <a:latin typeface="黑体" panose="02010609060101010101" pitchFamily="2" charset="-122"/>
              <a:ea typeface="黑体" panose="02010609060101010101" pitchFamily="2" charset="-122"/>
            </a:endParaRPr>
          </a:p>
        </p:txBody>
      </p:sp>
      <p:pic>
        <p:nvPicPr>
          <p:cNvPr id="81930" name="图片 81929" descr="A02a"/>
          <p:cNvPicPr>
            <a:picLocks noChangeAspect="1"/>
          </p:cNvPicPr>
          <p:nvPr/>
        </p:nvPicPr>
        <p:blipFill>
          <a:blip r:embed="rId1"/>
          <a:stretch>
            <a:fillRect/>
          </a:stretch>
        </p:blipFill>
        <p:spPr>
          <a:xfrm>
            <a:off x="2372995" y="533400"/>
            <a:ext cx="3396615" cy="5122545"/>
          </a:xfrm>
          <a:prstGeom prst="rect">
            <a:avLst/>
          </a:prstGeom>
          <a:noFill/>
          <a:ln w="38100" cap="flat" cmpd="sng">
            <a:solidFill>
              <a:schemeClr val="bg2"/>
            </a:solidFill>
            <a:prstDash val="solid"/>
            <a:miter/>
            <a:headEnd type="none" w="med" len="med"/>
            <a:tailEnd type="none" w="med" len="med"/>
          </a:ln>
        </p:spPr>
      </p:pic>
      <p:sp>
        <p:nvSpPr>
          <p:cNvPr id="81931" name="文本框 81930"/>
          <p:cNvSpPr txBox="1"/>
          <p:nvPr/>
        </p:nvSpPr>
        <p:spPr>
          <a:xfrm>
            <a:off x="6264593" y="2038350"/>
            <a:ext cx="2484437" cy="1814830"/>
          </a:xfrm>
          <a:prstGeom prst="rect">
            <a:avLst/>
          </a:prstGeom>
          <a:noFill/>
          <a:ln w="12700">
            <a:noFill/>
          </a:ln>
          <a:effectLst>
            <a:outerShdw dist="35921" dir="2699999" sy="50000" rotWithShape="0">
              <a:srgbClr val="875B0D"/>
            </a:outerShdw>
          </a:effectLst>
        </p:spPr>
        <p:txBody>
          <a:bodyPr wrap="square">
            <a:spAutoFit/>
          </a:bodyPr>
          <a:p>
            <a:pPr algn="l">
              <a:buClr>
                <a:schemeClr val="bg1"/>
              </a:buClr>
            </a:pPr>
            <a:r>
              <a:rPr lang="zh-CN" altLang="en-US" sz="2800" b="1" dirty="0">
                <a:solidFill>
                  <a:schemeClr val="bg2"/>
                </a:solidFill>
                <a:latin typeface="隶书" panose="02010509060101010101" pitchFamily="49" charset="-122"/>
              </a:rPr>
              <a:t>　周恩来总理</a:t>
            </a:r>
            <a:endParaRPr lang="zh-CN" altLang="en-US" sz="2800" b="1" dirty="0">
              <a:solidFill>
                <a:schemeClr val="bg2"/>
              </a:solidFill>
              <a:latin typeface="隶书" panose="02010509060101010101" pitchFamily="49" charset="-122"/>
            </a:endParaRPr>
          </a:p>
          <a:p>
            <a:pPr algn="l">
              <a:buClr>
                <a:schemeClr val="bg1"/>
              </a:buClr>
            </a:pPr>
            <a:r>
              <a:rPr lang="zh-CN" altLang="en-US" sz="2800" b="1" dirty="0">
                <a:solidFill>
                  <a:schemeClr val="bg2"/>
                </a:solidFill>
                <a:latin typeface="隶书" panose="02010509060101010101" pitchFamily="49" charset="-122"/>
              </a:rPr>
              <a:t>亲自</a:t>
            </a:r>
            <a:r>
              <a:rPr lang="zh-CN" altLang="en-US" sz="2800" b="1" dirty="0">
                <a:solidFill>
                  <a:schemeClr val="bg2"/>
                </a:solidFill>
                <a:latin typeface="宋体-方正超大字符集" pitchFamily="65" charset="-122"/>
              </a:rPr>
              <a:t>修改</a:t>
            </a:r>
            <a:r>
              <a:rPr lang="en-US" altLang="zh-CN" sz="2800" b="1">
                <a:solidFill>
                  <a:schemeClr val="bg2"/>
                </a:solidFill>
                <a:latin typeface="宋体-方正超大字符集" pitchFamily="65" charset="-122"/>
              </a:rPr>
              <a:t>《</a:t>
            </a:r>
            <a:r>
              <a:rPr lang="zh-CN" altLang="en-US" sz="2800" b="1" dirty="0">
                <a:solidFill>
                  <a:schemeClr val="bg2"/>
                </a:solidFill>
                <a:latin typeface="隶书" panose="02010509060101010101" pitchFamily="49" charset="-122"/>
              </a:rPr>
              <a:t>中国红十字会会章</a:t>
            </a:r>
            <a:r>
              <a:rPr lang="en-US" altLang="zh-CN" sz="2800" b="1">
                <a:solidFill>
                  <a:schemeClr val="bg2"/>
                </a:solidFill>
                <a:latin typeface="隶书" panose="02010509060101010101" pitchFamily="49" charset="-122"/>
              </a:rPr>
              <a:t>》</a:t>
            </a:r>
            <a:endParaRPr lang="en-US" altLang="zh-CN" sz="2800" b="1">
              <a:solidFill>
                <a:schemeClr val="bg2"/>
              </a:solidFill>
              <a:latin typeface="隶书" panose="02010509060101010101" pitchFamily="49" charset="-122"/>
            </a:endParaRPr>
          </a:p>
        </p:txBody>
      </p:sp>
      <p:pic>
        <p:nvPicPr>
          <p:cNvPr id="47109" name="图片 47108" descr="Img244182087"/>
          <p:cNvPicPr>
            <a:picLocks noChangeAspect="1"/>
          </p:cNvPicPr>
          <p:nvPr/>
        </p:nvPicPr>
        <p:blipFill>
          <a:blip r:embed="rId2"/>
          <a:stretch>
            <a:fillRect/>
          </a:stretch>
        </p:blipFill>
        <p:spPr>
          <a:xfrm>
            <a:off x="453390" y="339725"/>
            <a:ext cx="1329690" cy="1141095"/>
          </a:xfrm>
          <a:prstGeom prst="rect">
            <a:avLst/>
          </a:prstGeom>
          <a:noFill/>
          <a:ln w="9525">
            <a:noFill/>
          </a:ln>
        </p:spPr>
      </p:pic>
      <p:pic>
        <p:nvPicPr>
          <p:cNvPr id="4" name="图片 3" descr="图片1"/>
          <p:cNvPicPr>
            <a:picLocks noChangeAspect="1"/>
          </p:cNvPicPr>
          <p:nvPr/>
        </p:nvPicPr>
        <p:blipFill>
          <a:blip r:embed="rId3"/>
          <a:stretch>
            <a:fillRect/>
          </a:stretch>
        </p:blipFill>
        <p:spPr>
          <a:xfrm>
            <a:off x="-6350" y="6079490"/>
            <a:ext cx="9156700" cy="790575"/>
          </a:xfrm>
          <a:prstGeom prst="rect">
            <a:avLst/>
          </a:prstGeom>
        </p:spPr>
      </p:pic>
    </p:spTree>
  </p:cSld>
  <p:clrMapOvr>
    <a:masterClrMapping/>
  </p:clrMapOvr>
  <p:transition advTm="15000">
    <p:rand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53" name="文本框 82952"/>
          <p:cNvSpPr txBox="1"/>
          <p:nvPr/>
        </p:nvSpPr>
        <p:spPr>
          <a:xfrm>
            <a:off x="1908175" y="1773238"/>
            <a:ext cx="6840538" cy="823912"/>
          </a:xfrm>
          <a:prstGeom prst="rect">
            <a:avLst/>
          </a:prstGeom>
          <a:noFill/>
          <a:ln w="12700">
            <a:noFill/>
          </a:ln>
          <a:effectLst>
            <a:outerShdw dist="35921" dir="2699999" sy="50000" rotWithShape="0">
              <a:srgbClr val="875B0D"/>
            </a:outerShdw>
          </a:effectLst>
        </p:spPr>
        <p:txBody>
          <a:bodyPr>
            <a:spAutoFit/>
          </a:bodyPr>
          <a:p>
            <a:pPr algn="l">
              <a:lnSpc>
                <a:spcPct val="120000"/>
              </a:lnSpc>
              <a:buClr>
                <a:schemeClr val="bg1"/>
              </a:buClr>
            </a:pPr>
            <a:r>
              <a:rPr lang="zh-CN" altLang="en-US" sz="4000" b="1" dirty="0">
                <a:solidFill>
                  <a:schemeClr val="bg2"/>
                </a:solidFill>
                <a:latin typeface="黑体" panose="02010609060101010101" pitchFamily="2" charset="-122"/>
                <a:ea typeface="黑体" panose="02010609060101010101" pitchFamily="2" charset="-122"/>
              </a:rPr>
              <a:t>　　</a:t>
            </a:r>
            <a:endParaRPr lang="zh-CN" altLang="en-US" sz="4000" b="1" dirty="0">
              <a:solidFill>
                <a:schemeClr val="bg2"/>
              </a:solidFill>
              <a:latin typeface="黑体" panose="02010609060101010101" pitchFamily="2" charset="-122"/>
              <a:ea typeface="黑体" panose="02010609060101010101" pitchFamily="2" charset="-122"/>
            </a:endParaRPr>
          </a:p>
        </p:txBody>
      </p:sp>
      <p:pic>
        <p:nvPicPr>
          <p:cNvPr id="82954" name="图片 82953" descr="未标题-4"/>
          <p:cNvPicPr>
            <a:picLocks noChangeAspect="1"/>
          </p:cNvPicPr>
          <p:nvPr/>
        </p:nvPicPr>
        <p:blipFill>
          <a:blip r:embed="rId1"/>
          <a:stretch>
            <a:fillRect/>
          </a:stretch>
        </p:blipFill>
        <p:spPr>
          <a:xfrm>
            <a:off x="2122170" y="854710"/>
            <a:ext cx="3438525" cy="4492625"/>
          </a:xfrm>
          <a:prstGeom prst="rect">
            <a:avLst/>
          </a:prstGeom>
          <a:noFill/>
          <a:ln w="9525" cap="flat" cmpd="sng">
            <a:solidFill>
              <a:schemeClr val="bg2"/>
            </a:solidFill>
            <a:prstDash val="solid"/>
            <a:miter/>
            <a:headEnd type="none" w="med" len="med"/>
            <a:tailEnd type="none" w="med" len="med"/>
          </a:ln>
        </p:spPr>
      </p:pic>
      <p:sp>
        <p:nvSpPr>
          <p:cNvPr id="82955" name="文本框 82954"/>
          <p:cNvSpPr txBox="1"/>
          <p:nvPr/>
        </p:nvSpPr>
        <p:spPr>
          <a:xfrm>
            <a:off x="6019800" y="1066800"/>
            <a:ext cx="2362200" cy="3846195"/>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zh-CN" altLang="en-US" sz="2800" b="1" dirty="0">
                <a:solidFill>
                  <a:schemeClr val="bg2"/>
                </a:solidFill>
                <a:latin typeface="楷体_GB2312" pitchFamily="49" charset="-122"/>
                <a:ea typeface="楷体_GB2312" pitchFamily="49" charset="-122"/>
              </a:rPr>
              <a:t>　</a:t>
            </a:r>
            <a:r>
              <a:rPr lang="en-US" altLang="zh-CN" sz="2400" b="1" dirty="0">
                <a:solidFill>
                  <a:schemeClr val="tx1"/>
                </a:solidFill>
                <a:latin typeface="楷体_GB2312" pitchFamily="49" charset="-122"/>
                <a:ea typeface="楷体_GB2312" pitchFamily="49" charset="-122"/>
              </a:rPr>
              <a:t>1952</a:t>
            </a:r>
            <a:r>
              <a:rPr lang="zh-CN" altLang="en-US" sz="2400" b="1" dirty="0">
                <a:solidFill>
                  <a:schemeClr val="tx1"/>
                </a:solidFill>
                <a:latin typeface="楷体_GB2312" pitchFamily="49" charset="-122"/>
                <a:ea typeface="楷体_GB2312" pitchFamily="49" charset="-122"/>
              </a:rPr>
              <a:t>年</a:t>
            </a:r>
            <a:r>
              <a:rPr lang="en-US" altLang="zh-CN" sz="2400" b="1" dirty="0">
                <a:solidFill>
                  <a:schemeClr val="tx1"/>
                </a:solidFill>
                <a:latin typeface="楷体_GB2312" pitchFamily="49" charset="-122"/>
                <a:ea typeface="楷体_GB2312" pitchFamily="49" charset="-122"/>
              </a:rPr>
              <a:t>8</a:t>
            </a:r>
            <a:r>
              <a:rPr lang="zh-CN" altLang="en-US" sz="2400" b="1" dirty="0">
                <a:solidFill>
                  <a:schemeClr val="tx1"/>
                </a:solidFill>
                <a:latin typeface="楷体_GB2312" pitchFamily="49" charset="-122"/>
                <a:ea typeface="楷体_GB2312" pitchFamily="49" charset="-122"/>
              </a:rPr>
              <a:t>月，第</a:t>
            </a:r>
            <a:r>
              <a:rPr lang="en-US" altLang="zh-CN" sz="2400" b="1" dirty="0">
                <a:solidFill>
                  <a:schemeClr val="tx1"/>
                </a:solidFill>
                <a:latin typeface="楷体_GB2312" pitchFamily="49" charset="-122"/>
                <a:ea typeface="楷体_GB2312" pitchFamily="49" charset="-122"/>
              </a:rPr>
              <a:t>18</a:t>
            </a:r>
            <a:r>
              <a:rPr lang="zh-CN" altLang="en-US" sz="2400" b="1" dirty="0">
                <a:solidFill>
                  <a:schemeClr val="tx1"/>
                </a:solidFill>
                <a:latin typeface="楷体_GB2312" pitchFamily="49" charset="-122"/>
                <a:ea typeface="楷体_GB2312" pitchFamily="49" charset="-122"/>
              </a:rPr>
              <a:t>届红十字与红新月国际大会承认中国红十字会是中国惟一合法的全国性红十字会。这是新中国在国际组织中恢复的第一个合法席位。</a:t>
            </a:r>
            <a:endParaRPr lang="zh-CN" altLang="en-US" sz="2400" b="1" dirty="0">
              <a:solidFill>
                <a:schemeClr val="tx1"/>
              </a:solidFill>
              <a:latin typeface="楷体_GB2312" pitchFamily="49" charset="-122"/>
              <a:ea typeface="楷体_GB2312" pitchFamily="49" charset="-122"/>
            </a:endParaRPr>
          </a:p>
        </p:txBody>
      </p:sp>
      <p:pic>
        <p:nvPicPr>
          <p:cNvPr id="47109" name="图片 47108" descr="Img244182087"/>
          <p:cNvPicPr>
            <a:picLocks noChangeAspect="1"/>
          </p:cNvPicPr>
          <p:nvPr/>
        </p:nvPicPr>
        <p:blipFill>
          <a:blip r:embed="rId2"/>
          <a:stretch>
            <a:fillRect/>
          </a:stretch>
        </p:blipFill>
        <p:spPr>
          <a:xfrm>
            <a:off x="407670" y="285115"/>
            <a:ext cx="1050290" cy="901065"/>
          </a:xfrm>
          <a:prstGeom prst="rect">
            <a:avLst/>
          </a:prstGeom>
          <a:noFill/>
          <a:ln w="9525">
            <a:noFill/>
          </a:ln>
        </p:spPr>
      </p:pic>
      <p:pic>
        <p:nvPicPr>
          <p:cNvPr id="4" name="图片 3" descr="图片1"/>
          <p:cNvPicPr>
            <a:picLocks noChangeAspect="1"/>
          </p:cNvPicPr>
          <p:nvPr/>
        </p:nvPicPr>
        <p:blipFill>
          <a:blip r:embed="rId3"/>
          <a:stretch>
            <a:fillRect/>
          </a:stretch>
        </p:blipFill>
        <p:spPr>
          <a:xfrm>
            <a:off x="-6350" y="6079490"/>
            <a:ext cx="9156700" cy="790575"/>
          </a:xfrm>
          <a:prstGeom prst="rect">
            <a:avLst/>
          </a:prstGeom>
        </p:spPr>
      </p:pic>
    </p:spTree>
  </p:cSld>
  <p:clrMapOvr>
    <a:masterClrMapping/>
  </p:clrMapOvr>
  <p:transition advTm="15000">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77" name="文本框 83976"/>
          <p:cNvSpPr txBox="1"/>
          <p:nvPr/>
        </p:nvSpPr>
        <p:spPr>
          <a:xfrm>
            <a:off x="1908175" y="1773238"/>
            <a:ext cx="6840538" cy="823912"/>
          </a:xfrm>
          <a:prstGeom prst="rect">
            <a:avLst/>
          </a:prstGeom>
          <a:noFill/>
          <a:ln w="12700">
            <a:noFill/>
          </a:ln>
          <a:effectLst>
            <a:outerShdw dist="35921" dir="2699999" sy="50000" rotWithShape="0">
              <a:srgbClr val="875B0D"/>
            </a:outerShdw>
          </a:effectLst>
        </p:spPr>
        <p:txBody>
          <a:bodyPr>
            <a:spAutoFit/>
          </a:bodyPr>
          <a:p>
            <a:pPr algn="l">
              <a:lnSpc>
                <a:spcPct val="120000"/>
              </a:lnSpc>
              <a:buClr>
                <a:schemeClr val="bg1"/>
              </a:buClr>
            </a:pPr>
            <a:r>
              <a:rPr lang="zh-CN" altLang="en-US" sz="4000" b="1" dirty="0">
                <a:solidFill>
                  <a:schemeClr val="bg2"/>
                </a:solidFill>
                <a:latin typeface="黑体" panose="02010609060101010101" pitchFamily="2" charset="-122"/>
                <a:ea typeface="黑体" panose="02010609060101010101" pitchFamily="2" charset="-122"/>
              </a:rPr>
              <a:t>　　</a:t>
            </a:r>
            <a:endParaRPr lang="zh-CN" altLang="en-US" sz="4000" b="1" dirty="0">
              <a:solidFill>
                <a:schemeClr val="bg2"/>
              </a:solidFill>
              <a:latin typeface="黑体" panose="02010609060101010101" pitchFamily="2" charset="-122"/>
              <a:ea typeface="黑体" panose="02010609060101010101" pitchFamily="2" charset="-122"/>
            </a:endParaRPr>
          </a:p>
        </p:txBody>
      </p:sp>
      <p:pic>
        <p:nvPicPr>
          <p:cNvPr id="83978" name="图片 83977" descr="D01"/>
          <p:cNvPicPr>
            <a:picLocks noChangeAspect="1"/>
          </p:cNvPicPr>
          <p:nvPr/>
        </p:nvPicPr>
        <p:blipFill>
          <a:blip r:embed="rId1"/>
          <a:stretch>
            <a:fillRect/>
          </a:stretch>
        </p:blipFill>
        <p:spPr>
          <a:xfrm>
            <a:off x="2353310" y="769620"/>
            <a:ext cx="5009515" cy="3684270"/>
          </a:xfrm>
          <a:prstGeom prst="rect">
            <a:avLst/>
          </a:prstGeom>
          <a:noFill/>
          <a:ln w="9525" cap="flat" cmpd="sng">
            <a:solidFill>
              <a:srgbClr val="FF0000"/>
            </a:solidFill>
            <a:prstDash val="solid"/>
            <a:miter/>
            <a:headEnd type="none" w="med" len="med"/>
            <a:tailEnd type="none" w="med" len="med"/>
          </a:ln>
        </p:spPr>
      </p:pic>
      <p:sp>
        <p:nvSpPr>
          <p:cNvPr id="83979" name="文本框 83978"/>
          <p:cNvSpPr txBox="1"/>
          <p:nvPr/>
        </p:nvSpPr>
        <p:spPr>
          <a:xfrm>
            <a:off x="399415" y="4675505"/>
            <a:ext cx="7991475" cy="953135"/>
          </a:xfrm>
          <a:prstGeom prst="rect">
            <a:avLst/>
          </a:prstGeom>
          <a:noFill/>
          <a:ln w="12700">
            <a:noFill/>
          </a:ln>
          <a:effectLst>
            <a:outerShdw dist="35921" dir="2699999" sy="50000" rotWithShape="0">
              <a:srgbClr val="875B0D"/>
            </a:outerShdw>
          </a:effectLst>
        </p:spPr>
        <p:txBody>
          <a:bodyPr wrap="square">
            <a:spAutoFit/>
          </a:bodyPr>
          <a:p>
            <a:pPr algn="l">
              <a:buClr>
                <a:schemeClr val="bg1"/>
              </a:buClr>
            </a:pPr>
            <a:r>
              <a:rPr lang="zh-CN" altLang="en-US" sz="3200" b="1" dirty="0">
                <a:solidFill>
                  <a:schemeClr val="accent1"/>
                </a:solidFill>
                <a:latin typeface="宋体" panose="02010600030101010101" pitchFamily="2" charset="-122"/>
              </a:rPr>
              <a:t>　　</a:t>
            </a:r>
            <a:r>
              <a:rPr lang="en-US" altLang="zh-CN" sz="2400" b="1" dirty="0">
                <a:solidFill>
                  <a:schemeClr val="tx1"/>
                </a:solidFill>
                <a:latin typeface="宋体" panose="02010600030101010101" pitchFamily="2" charset="-122"/>
              </a:rPr>
              <a:t>1993</a:t>
            </a:r>
            <a:r>
              <a:rPr lang="zh-CN" altLang="en-US" sz="2400" b="1" dirty="0">
                <a:solidFill>
                  <a:schemeClr val="tx1"/>
                </a:solidFill>
                <a:latin typeface="宋体" panose="02010600030101010101" pitchFamily="2" charset="-122"/>
              </a:rPr>
              <a:t>年</a:t>
            </a:r>
            <a:r>
              <a:rPr lang="en-US" altLang="zh-CN" sz="2400" b="1" dirty="0">
                <a:solidFill>
                  <a:schemeClr val="tx1"/>
                </a:solidFill>
                <a:latin typeface="宋体" panose="02010600030101010101" pitchFamily="2" charset="-122"/>
              </a:rPr>
              <a:t>10</a:t>
            </a:r>
            <a:r>
              <a:rPr lang="zh-CN" altLang="en-US" sz="2400" b="1" dirty="0">
                <a:solidFill>
                  <a:schemeClr val="tx1"/>
                </a:solidFill>
                <a:latin typeface="宋体" panose="02010600030101010101" pitchFamily="2" charset="-122"/>
              </a:rPr>
              <a:t>月</a:t>
            </a:r>
            <a:r>
              <a:rPr lang="en-US" altLang="zh-CN" sz="2400" b="1" dirty="0">
                <a:solidFill>
                  <a:schemeClr val="tx1"/>
                </a:solidFill>
                <a:latin typeface="宋体" panose="02010600030101010101" pitchFamily="2" charset="-122"/>
              </a:rPr>
              <a:t>31</a:t>
            </a:r>
            <a:r>
              <a:rPr lang="zh-CN" altLang="en-US" sz="2400" b="1" dirty="0">
                <a:solidFill>
                  <a:schemeClr val="tx1"/>
                </a:solidFill>
                <a:latin typeface="宋体" panose="02010600030101010101" pitchFamily="2" charset="-122"/>
              </a:rPr>
              <a:t>日，第八届全国人大常委会第四次会议通过</a:t>
            </a:r>
            <a:r>
              <a:rPr lang="en-US" altLang="zh-CN" sz="2400" b="1" dirty="0">
                <a:solidFill>
                  <a:schemeClr val="tx1"/>
                </a:solidFill>
                <a:latin typeface="宋体" panose="02010600030101010101" pitchFamily="2" charset="-122"/>
              </a:rPr>
              <a:t>《</a:t>
            </a:r>
            <a:r>
              <a:rPr lang="zh-CN" altLang="en-US" sz="2400" b="1" dirty="0">
                <a:solidFill>
                  <a:schemeClr val="tx1"/>
                </a:solidFill>
                <a:latin typeface="宋体" panose="02010600030101010101" pitchFamily="2" charset="-122"/>
              </a:rPr>
              <a:t>中华人民共和国红十字会法</a:t>
            </a:r>
            <a:r>
              <a:rPr lang="en-US" altLang="zh-CN" sz="2400" b="1">
                <a:solidFill>
                  <a:schemeClr val="tx1"/>
                </a:solidFill>
                <a:latin typeface="宋体" panose="02010600030101010101" pitchFamily="2" charset="-122"/>
              </a:rPr>
              <a:t>》</a:t>
            </a:r>
            <a:endParaRPr lang="en-US" altLang="zh-CN" sz="2400" b="1">
              <a:solidFill>
                <a:schemeClr val="tx1"/>
              </a:solidFill>
              <a:latin typeface="宋体" panose="02010600030101010101" pitchFamily="2" charset="-122"/>
            </a:endParaRPr>
          </a:p>
        </p:txBody>
      </p:sp>
      <p:pic>
        <p:nvPicPr>
          <p:cNvPr id="47109" name="图片 47108" descr="Img244182087"/>
          <p:cNvPicPr>
            <a:picLocks noChangeAspect="1"/>
          </p:cNvPicPr>
          <p:nvPr/>
        </p:nvPicPr>
        <p:blipFill>
          <a:blip r:embed="rId2"/>
          <a:stretch>
            <a:fillRect/>
          </a:stretch>
        </p:blipFill>
        <p:spPr>
          <a:xfrm>
            <a:off x="399415" y="315595"/>
            <a:ext cx="1329690" cy="1141095"/>
          </a:xfrm>
          <a:prstGeom prst="rect">
            <a:avLst/>
          </a:prstGeom>
          <a:noFill/>
          <a:ln w="9525">
            <a:noFill/>
          </a:ln>
        </p:spPr>
      </p:pic>
      <p:pic>
        <p:nvPicPr>
          <p:cNvPr id="4" name="图片 3" descr="图片1"/>
          <p:cNvPicPr>
            <a:picLocks noChangeAspect="1"/>
          </p:cNvPicPr>
          <p:nvPr/>
        </p:nvPicPr>
        <p:blipFill>
          <a:blip r:embed="rId3"/>
          <a:stretch>
            <a:fillRect/>
          </a:stretch>
        </p:blipFill>
        <p:spPr>
          <a:xfrm>
            <a:off x="-6350" y="6079490"/>
            <a:ext cx="9156700" cy="790575"/>
          </a:xfrm>
          <a:prstGeom prst="rect">
            <a:avLst/>
          </a:prstGeom>
        </p:spPr>
      </p:pic>
    </p:spTree>
  </p:cSld>
  <p:clrMapOvr>
    <a:masterClrMapping/>
  </p:clrMapOvr>
  <p:transition advTm="15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83978"/>
                                        </p:tgtEl>
                                        <p:attrNameLst>
                                          <p:attrName>style.visibility</p:attrName>
                                        </p:attrNameLst>
                                      </p:cBhvr>
                                      <p:to>
                                        <p:strVal val="visible"/>
                                      </p:to>
                                    </p:set>
                                    <p:animEffect transition="in" filter="checkerboard(down)">
                                      <p:cBhvr>
                                        <p:cTn id="7" dur="500"/>
                                        <p:tgtEl>
                                          <p:spTgt spid="83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32869" name="Rectangle 5"/>
          <p:cNvSpPr>
            <a:spLocks noChangeArrowheads="1"/>
          </p:cNvSpPr>
          <p:nvPr/>
        </p:nvSpPr>
        <p:spPr bwMode="auto">
          <a:xfrm>
            <a:off x="1214438" y="428625"/>
            <a:ext cx="7143750" cy="706755"/>
          </a:xfrm>
          <a:prstGeom prst="rect">
            <a:avLst/>
          </a:prstGeom>
          <a:noFill/>
          <a:ln w="12700">
            <a:noFill/>
            <a:miter lim="800000"/>
          </a:ln>
          <a:effectLst>
            <a:outerShdw dist="35921" dir="2700000" sy="50000" rotWithShape="0">
              <a:srgbClr val="875B0D"/>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i="0" u="none" strike="noStrike" kern="1200" cap="none" spc="0" normalizeH="0" baseline="0">
                <a:solidFill>
                  <a:srgbClr val="C00000"/>
                </a:solidFill>
                <a:latin typeface="隶书" panose="02010509060101010101" pitchFamily="49" charset="-122"/>
                <a:ea typeface="隶书" panose="02010509060101010101" pitchFamily="49" charset="-122"/>
                <a:cs typeface="+mn-cs"/>
              </a:rPr>
              <a:t>中国红十字事业</a:t>
            </a:r>
            <a:endParaRPr kumimoji="0" lang="zh-CN" altLang="en-US" sz="4000" i="0" u="none" strike="noStrike" kern="1200" cap="none" spc="0" normalizeH="0" baseline="0">
              <a:solidFill>
                <a:srgbClr val="C00000"/>
              </a:solidFill>
              <a:latin typeface="隶书" panose="02010509060101010101" pitchFamily="49" charset="-122"/>
              <a:ea typeface="隶书" panose="02010509060101010101" pitchFamily="49" charset="-122"/>
              <a:cs typeface="+mn-cs"/>
            </a:endParaRPr>
          </a:p>
        </p:txBody>
      </p:sp>
      <p:sp>
        <p:nvSpPr>
          <p:cNvPr id="24580" name="矩形 11"/>
          <p:cNvSpPr/>
          <p:nvPr/>
        </p:nvSpPr>
        <p:spPr>
          <a:xfrm>
            <a:off x="642938" y="1714500"/>
            <a:ext cx="8072437" cy="3970338"/>
          </a:xfrm>
          <a:prstGeom prst="rect">
            <a:avLst/>
          </a:prstGeom>
          <a:noFill/>
          <a:ln w="9525">
            <a:noFill/>
          </a:ln>
        </p:spPr>
        <p:txBody>
          <a:bodyPr>
            <a:spAutoFit/>
          </a:bodyPr>
          <a:p>
            <a:pPr>
              <a:lnSpc>
                <a:spcPct val="150000"/>
              </a:lnSpc>
              <a:buFont typeface="Wingdings" panose="05000000000000000000" pitchFamily="2" charset="2"/>
              <a:buChar char="n"/>
            </a:pPr>
            <a:r>
              <a:rPr lang="zh-CN" altLang="en-US" sz="2800" dirty="0">
                <a:latin typeface="宋体" panose="02010600030101010101" pitchFamily="2" charset="-122"/>
              </a:rPr>
              <a:t>中国红十字会成立于</a:t>
            </a:r>
            <a:r>
              <a:rPr lang="en-US" altLang="zh-CN" sz="2800" dirty="0">
                <a:latin typeface="宋体" panose="02010600030101010101" pitchFamily="2" charset="-122"/>
              </a:rPr>
              <a:t>1904</a:t>
            </a:r>
            <a:r>
              <a:rPr lang="zh-CN" altLang="en-US" sz="2800" dirty="0">
                <a:latin typeface="宋体" panose="02010600030101010101" pitchFamily="2" charset="-122"/>
              </a:rPr>
              <a:t>年。</a:t>
            </a:r>
            <a:endParaRPr lang="en-US" altLang="zh-CN" sz="2800" dirty="0">
              <a:latin typeface="宋体" panose="02010600030101010101" pitchFamily="2" charset="-122"/>
            </a:endParaRPr>
          </a:p>
          <a:p>
            <a:pPr>
              <a:lnSpc>
                <a:spcPct val="150000"/>
              </a:lnSpc>
              <a:buFont typeface="Wingdings" panose="05000000000000000000" pitchFamily="2" charset="2"/>
              <a:buChar char="n"/>
            </a:pPr>
            <a:r>
              <a:rPr lang="zh-CN" altLang="en-US" sz="2800" dirty="0">
                <a:latin typeface="宋体" panose="02010600030101010101" pitchFamily="2" charset="-122"/>
              </a:rPr>
              <a:t>中国红十字会是中华人民共和国统一的红十字组织，是从事人道主义工作的社会救助团体，是国际红十字运动的成员。</a:t>
            </a:r>
            <a:endParaRPr lang="en-US" altLang="zh-CN" sz="2800" dirty="0">
              <a:latin typeface="宋体" panose="02010600030101010101" pitchFamily="2" charset="-122"/>
            </a:endParaRPr>
          </a:p>
          <a:p>
            <a:pPr>
              <a:lnSpc>
                <a:spcPct val="150000"/>
              </a:lnSpc>
              <a:buFont typeface="Wingdings" panose="05000000000000000000" pitchFamily="2" charset="2"/>
              <a:buChar char="n"/>
            </a:pPr>
            <a:r>
              <a:rPr lang="zh-CN" altLang="en-US" sz="2800" b="1" dirty="0">
                <a:solidFill>
                  <a:srgbClr val="C00000"/>
                </a:solidFill>
                <a:latin typeface="宋体" panose="02010600030101010101" pitchFamily="2" charset="-122"/>
              </a:rPr>
              <a:t>中国红十字会以发扬人道、博爱、奉献精神，保护人的生命和健康，促进人类和平进步事业为宗旨。</a:t>
            </a:r>
            <a:endParaRPr lang="zh-CN" altLang="en-US" sz="2800" b="1" dirty="0">
              <a:solidFill>
                <a:srgbClr val="C00000"/>
              </a:solidFill>
              <a:latin typeface="宋体" panose="02010600030101010101" pitchFamily="2" charset="-122"/>
            </a:endParaRPr>
          </a:p>
        </p:txBody>
      </p:sp>
      <p:pic>
        <p:nvPicPr>
          <p:cNvPr id="47109" name="图片 47108" descr="Img244182087"/>
          <p:cNvPicPr>
            <a:picLocks noChangeAspect="1"/>
          </p:cNvPicPr>
          <p:nvPr/>
        </p:nvPicPr>
        <p:blipFill>
          <a:blip r:embed="rId1"/>
          <a:stretch>
            <a:fillRect/>
          </a:stretch>
        </p:blipFill>
        <p:spPr>
          <a:xfrm>
            <a:off x="426720" y="222885"/>
            <a:ext cx="967105" cy="829945"/>
          </a:xfrm>
          <a:prstGeom prst="rect">
            <a:avLst/>
          </a:prstGeom>
          <a:noFill/>
          <a:ln w="9525">
            <a:noFill/>
          </a:ln>
        </p:spPr>
      </p:pic>
      <p:pic>
        <p:nvPicPr>
          <p:cNvPr id="4" name="图片 3" descr="图片1"/>
          <p:cNvPicPr>
            <a:picLocks noChangeAspect="1"/>
          </p:cNvPicPr>
          <p:nvPr/>
        </p:nvPicPr>
        <p:blipFill>
          <a:blip r:embed="rId2"/>
          <a:stretch>
            <a:fillRect/>
          </a:stretch>
        </p:blipFill>
        <p:spPr>
          <a:xfrm>
            <a:off x="-6350" y="6079490"/>
            <a:ext cx="9156700" cy="790575"/>
          </a:xfrm>
          <a:prstGeom prst="rect">
            <a:avLst/>
          </a:prstGeom>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2" name="文本框 97281"/>
          <p:cNvSpPr txBox="1"/>
          <p:nvPr/>
        </p:nvSpPr>
        <p:spPr>
          <a:xfrm>
            <a:off x="914400" y="1524000"/>
            <a:ext cx="7475538" cy="4092575"/>
          </a:xfrm>
          <a:prstGeom prst="rect">
            <a:avLst/>
          </a:prstGeom>
          <a:noFill/>
          <a:ln w="12700">
            <a:noFill/>
          </a:ln>
          <a:effectLst>
            <a:outerShdw dist="35921" dir="2699999" sy="50000" rotWithShape="0">
              <a:srgbClr val="875B0D"/>
            </a:outerShdw>
          </a:effectLst>
        </p:spPr>
        <p:txBody>
          <a:bodyPr>
            <a:spAutoFit/>
          </a:bodyPr>
          <a:p>
            <a:pPr algn="l">
              <a:buClr>
                <a:schemeClr val="bg1"/>
              </a:buClr>
            </a:pPr>
            <a:r>
              <a:rPr lang="zh-CN" altLang="en-US" sz="3600" b="1" dirty="0">
                <a:solidFill>
                  <a:schemeClr val="bg2"/>
                </a:solidFill>
                <a:latin typeface="新宋体" panose="02010609030101010101" charset="-122"/>
                <a:ea typeface="新宋体" panose="02010609030101010101" charset="-122"/>
              </a:rPr>
              <a:t>　　</a:t>
            </a:r>
            <a:r>
              <a:rPr lang="en-US" altLang="zh-CN" sz="2800" b="1" dirty="0">
                <a:solidFill>
                  <a:schemeClr val="tx1"/>
                </a:solidFill>
                <a:latin typeface="黑体" panose="02010609060101010101" pitchFamily="2" charset="-122"/>
                <a:ea typeface="黑体" panose="02010609060101010101" pitchFamily="2" charset="-122"/>
              </a:rPr>
              <a:t>1993</a:t>
            </a:r>
            <a:r>
              <a:rPr lang="zh-CN" altLang="en-US" sz="2800" b="1" dirty="0">
                <a:solidFill>
                  <a:schemeClr val="tx1"/>
                </a:solidFill>
                <a:latin typeface="黑体" panose="02010609060101010101" pitchFamily="2" charset="-122"/>
                <a:ea typeface="黑体" panose="02010609060101010101" pitchFamily="2" charset="-122"/>
              </a:rPr>
              <a:t>年</a:t>
            </a:r>
            <a:r>
              <a:rPr lang="en-US" altLang="zh-CN" sz="2800" b="1" dirty="0">
                <a:solidFill>
                  <a:schemeClr val="tx1"/>
                </a:solidFill>
                <a:latin typeface="黑体" panose="02010609060101010101" pitchFamily="2" charset="-122"/>
                <a:ea typeface="黑体" panose="02010609060101010101" pitchFamily="2" charset="-122"/>
              </a:rPr>
              <a:t>10</a:t>
            </a:r>
            <a:r>
              <a:rPr lang="zh-CN" altLang="en-US" sz="2800" b="1" dirty="0">
                <a:solidFill>
                  <a:schemeClr val="tx1"/>
                </a:solidFill>
                <a:latin typeface="黑体" panose="02010609060101010101" pitchFamily="2" charset="-122"/>
                <a:ea typeface="黑体" panose="02010609060101010101" pitchFamily="2" charset="-122"/>
              </a:rPr>
              <a:t>月</a:t>
            </a:r>
            <a:r>
              <a:rPr lang="en-US" altLang="zh-CN" sz="2800" b="1" dirty="0">
                <a:solidFill>
                  <a:schemeClr val="tx1"/>
                </a:solidFill>
                <a:latin typeface="黑体" panose="02010609060101010101" pitchFamily="2" charset="-122"/>
                <a:ea typeface="黑体" panose="02010609060101010101" pitchFamily="2" charset="-122"/>
              </a:rPr>
              <a:t>31</a:t>
            </a:r>
            <a:r>
              <a:rPr lang="zh-CN" altLang="en-US" sz="2800" b="1" dirty="0">
                <a:solidFill>
                  <a:schemeClr val="tx1"/>
                </a:solidFill>
                <a:latin typeface="黑体" panose="02010609060101010101" pitchFamily="2" charset="-122"/>
                <a:ea typeface="黑体" panose="02010609060101010101" pitchFamily="2" charset="-122"/>
              </a:rPr>
              <a:t>日，八届人大常委会第四次会议正式通过</a:t>
            </a:r>
            <a:r>
              <a:rPr lang="en-US" altLang="zh-CN" sz="2800" b="1" dirty="0">
                <a:solidFill>
                  <a:schemeClr val="tx1"/>
                </a:solidFill>
                <a:latin typeface="黑体" panose="02010609060101010101" pitchFamily="2" charset="-122"/>
                <a:ea typeface="黑体" panose="02010609060101010101" pitchFamily="2" charset="-122"/>
              </a:rPr>
              <a:t>《</a:t>
            </a:r>
            <a:r>
              <a:rPr lang="zh-CN" altLang="en-US" sz="2800" b="1" dirty="0">
                <a:solidFill>
                  <a:schemeClr val="tx1"/>
                </a:solidFill>
                <a:latin typeface="黑体" panose="02010609060101010101" pitchFamily="2" charset="-122"/>
                <a:ea typeface="黑体" panose="02010609060101010101" pitchFamily="2" charset="-122"/>
              </a:rPr>
              <a:t>中华人民共和国红十字会法</a:t>
            </a:r>
            <a:r>
              <a:rPr lang="en-US" altLang="zh-CN" sz="2800" b="1">
                <a:solidFill>
                  <a:schemeClr val="tx1"/>
                </a:solidFill>
                <a:latin typeface="黑体" panose="02010609060101010101" pitchFamily="2" charset="-122"/>
                <a:ea typeface="黑体" panose="02010609060101010101" pitchFamily="2" charset="-122"/>
              </a:rPr>
              <a:t>》</a:t>
            </a:r>
            <a:r>
              <a:rPr lang="zh-CN" altLang="en-US" sz="2800" b="1" dirty="0">
                <a:solidFill>
                  <a:schemeClr val="tx1"/>
                </a:solidFill>
                <a:latin typeface="黑体" panose="02010609060101010101" pitchFamily="2" charset="-122"/>
                <a:ea typeface="黑体" panose="02010609060101010101" pitchFamily="2" charset="-122"/>
              </a:rPr>
              <a:t>，同日，中华人民共和国主席以第十四号令公布施行</a:t>
            </a:r>
            <a:r>
              <a:rPr lang="en-US" sz="2800" b="1" noProof="0" dirty="0">
                <a:sym typeface="+mn-ea"/>
              </a:rPr>
              <a:t>2017</a:t>
            </a:r>
            <a:r>
              <a:rPr lang="zh-CN" altLang="en-US" sz="2800" b="1" noProof="0" dirty="0">
                <a:sym typeface="+mn-ea"/>
              </a:rPr>
              <a:t>年</a:t>
            </a:r>
            <a:r>
              <a:rPr lang="en-US" sz="2800" b="1" noProof="0" dirty="0">
                <a:sym typeface="+mn-ea"/>
              </a:rPr>
              <a:t>2</a:t>
            </a:r>
            <a:r>
              <a:rPr lang="zh-CN" altLang="en-US" sz="2800" b="1" noProof="0" dirty="0">
                <a:sym typeface="+mn-ea"/>
              </a:rPr>
              <a:t>月</a:t>
            </a:r>
            <a:r>
              <a:rPr lang="en-US" sz="2800" b="1" noProof="0" dirty="0">
                <a:sym typeface="+mn-ea"/>
              </a:rPr>
              <a:t>24</a:t>
            </a:r>
            <a:r>
              <a:rPr lang="zh-CN" altLang="en-US" sz="2800" b="1" noProof="0" dirty="0">
                <a:sym typeface="+mn-ea"/>
              </a:rPr>
              <a:t>日修订通过，自</a:t>
            </a:r>
            <a:r>
              <a:rPr lang="en-US" sz="2800" b="1" noProof="0" dirty="0">
                <a:sym typeface="+mn-ea"/>
              </a:rPr>
              <a:t>2017</a:t>
            </a:r>
            <a:r>
              <a:rPr lang="zh-CN" altLang="en-US" sz="2800" b="1" noProof="0" dirty="0">
                <a:sym typeface="+mn-ea"/>
              </a:rPr>
              <a:t>年</a:t>
            </a:r>
            <a:r>
              <a:rPr lang="en-US" sz="2800" b="1" noProof="0" dirty="0">
                <a:sym typeface="+mn-ea"/>
              </a:rPr>
              <a:t>5</a:t>
            </a:r>
            <a:r>
              <a:rPr lang="zh-CN" altLang="en-US" sz="2800" b="1" noProof="0" dirty="0">
                <a:sym typeface="+mn-ea"/>
              </a:rPr>
              <a:t>月</a:t>
            </a:r>
            <a:r>
              <a:rPr lang="en-US" sz="2800" b="1" noProof="0" dirty="0">
                <a:sym typeface="+mn-ea"/>
              </a:rPr>
              <a:t>8</a:t>
            </a:r>
            <a:r>
              <a:rPr lang="zh-CN" altLang="en-US" sz="2800" b="1" noProof="0" dirty="0">
                <a:sym typeface="+mn-ea"/>
              </a:rPr>
              <a:t>日起施行</a:t>
            </a:r>
            <a:r>
              <a:rPr lang="zh-CN" altLang="en-US" sz="2800" b="1" dirty="0">
                <a:solidFill>
                  <a:schemeClr val="tx1"/>
                </a:solidFill>
                <a:latin typeface="黑体" panose="02010609060101010101" pitchFamily="2" charset="-122"/>
                <a:ea typeface="黑体" panose="02010609060101010101" pitchFamily="2" charset="-122"/>
              </a:rPr>
              <a:t>。</a:t>
            </a:r>
            <a:endParaRPr lang="zh-CN" altLang="en-US" sz="2800" b="1" dirty="0">
              <a:solidFill>
                <a:schemeClr val="tx1"/>
              </a:solidFill>
              <a:latin typeface="黑体" panose="02010609060101010101" pitchFamily="2" charset="-122"/>
              <a:ea typeface="黑体" panose="02010609060101010101" pitchFamily="2" charset="-122"/>
            </a:endParaRPr>
          </a:p>
          <a:p>
            <a:pPr algn="l">
              <a:buClr>
                <a:schemeClr val="bg1"/>
              </a:buClr>
            </a:pPr>
            <a:r>
              <a:rPr lang="zh-CN" altLang="en-US" sz="2800" b="1" dirty="0">
                <a:solidFill>
                  <a:schemeClr val="tx1"/>
                </a:solidFill>
                <a:latin typeface="黑体" panose="02010609060101010101" pitchFamily="2" charset="-122"/>
                <a:ea typeface="黑体" panose="02010609060101010101" pitchFamily="2" charset="-122"/>
              </a:rPr>
              <a:t>　　</a:t>
            </a:r>
            <a:r>
              <a:rPr lang="en-US" altLang="zh-CN" sz="2800" b="1" dirty="0">
                <a:solidFill>
                  <a:schemeClr val="tx1"/>
                </a:solidFill>
                <a:latin typeface="黑体" panose="02010609060101010101" pitchFamily="2" charset="-122"/>
                <a:ea typeface="黑体" panose="02010609060101010101" pitchFamily="2" charset="-122"/>
              </a:rPr>
              <a:t>《</a:t>
            </a:r>
            <a:r>
              <a:rPr lang="zh-CN" altLang="en-US" sz="2800" b="1" dirty="0">
                <a:solidFill>
                  <a:schemeClr val="tx1"/>
                </a:solidFill>
                <a:latin typeface="黑体" panose="02010609060101010101" pitchFamily="2" charset="-122"/>
                <a:ea typeface="黑体" panose="02010609060101010101" pitchFamily="2" charset="-122"/>
              </a:rPr>
              <a:t>中华人民共和国红十字会法</a:t>
            </a:r>
            <a:r>
              <a:rPr lang="en-US" altLang="zh-CN" sz="2800" b="1" dirty="0">
                <a:solidFill>
                  <a:schemeClr val="tx1"/>
                </a:solidFill>
                <a:latin typeface="黑体" panose="02010609060101010101" pitchFamily="2" charset="-122"/>
                <a:ea typeface="黑体" panose="02010609060101010101" pitchFamily="2" charset="-122"/>
              </a:rPr>
              <a:t>》</a:t>
            </a:r>
            <a:r>
              <a:rPr lang="zh-CN" altLang="en-US" sz="2800" b="1" dirty="0">
                <a:solidFill>
                  <a:schemeClr val="tx1"/>
                </a:solidFill>
                <a:latin typeface="黑体" panose="02010609060101010101" pitchFamily="2" charset="-122"/>
                <a:ea typeface="黑体" panose="02010609060101010101" pitchFamily="2" charset="-122"/>
              </a:rPr>
              <a:t>的公布施行，结束了中国红十字事业长期没有法律保障的状态，标志着中国红十字事业进入新的历史发展阶段。</a:t>
            </a:r>
            <a:endParaRPr lang="zh-CN" altLang="en-US" sz="2800" b="1" dirty="0">
              <a:solidFill>
                <a:schemeClr val="tx1"/>
              </a:solidFill>
              <a:latin typeface="黑体" panose="02010609060101010101" pitchFamily="2" charset="-122"/>
              <a:ea typeface="黑体" panose="02010609060101010101" pitchFamily="2" charset="-122"/>
            </a:endParaRPr>
          </a:p>
        </p:txBody>
      </p:sp>
      <p:pic>
        <p:nvPicPr>
          <p:cNvPr id="47109" name="图片 47108" descr="Img244182087"/>
          <p:cNvPicPr>
            <a:picLocks noChangeAspect="1"/>
          </p:cNvPicPr>
          <p:nvPr/>
        </p:nvPicPr>
        <p:blipFill>
          <a:blip r:embed="rId1"/>
          <a:stretch>
            <a:fillRect/>
          </a:stretch>
        </p:blipFill>
        <p:spPr>
          <a:xfrm>
            <a:off x="426720" y="222885"/>
            <a:ext cx="967105" cy="829945"/>
          </a:xfrm>
          <a:prstGeom prst="rect">
            <a:avLst/>
          </a:prstGeom>
          <a:noFill/>
          <a:ln w="9525">
            <a:noFill/>
          </a:ln>
        </p:spPr>
      </p:pic>
      <p:pic>
        <p:nvPicPr>
          <p:cNvPr id="4" name="图片 3" descr="图片1"/>
          <p:cNvPicPr>
            <a:picLocks noChangeAspect="1"/>
          </p:cNvPicPr>
          <p:nvPr/>
        </p:nvPicPr>
        <p:blipFill>
          <a:blip r:embed="rId2"/>
          <a:stretch>
            <a:fillRect/>
          </a:stretch>
        </p:blipFill>
        <p:spPr>
          <a:xfrm>
            <a:off x="-6350" y="6079490"/>
            <a:ext cx="9156700" cy="790575"/>
          </a:xfrm>
          <a:prstGeom prst="rect">
            <a:avLst/>
          </a:prstGeom>
        </p:spPr>
      </p:pic>
      <p:sp>
        <p:nvSpPr>
          <p:cNvPr id="3" name="文本框 2"/>
          <p:cNvSpPr txBox="1"/>
          <p:nvPr/>
        </p:nvSpPr>
        <p:spPr>
          <a:xfrm>
            <a:off x="1393825" y="391795"/>
            <a:ext cx="7132955" cy="1322070"/>
          </a:xfrm>
          <a:prstGeom prst="rect">
            <a:avLst/>
          </a:prstGeom>
          <a:noFill/>
        </p:spPr>
        <p:txBody>
          <a:bodyPr wrap="square" rtlCol="0">
            <a:spAutoFit/>
          </a:bodyPr>
          <a:p>
            <a:r>
              <a:rPr lang="zh-CN" altLang="en-US" sz="4000">
                <a:solidFill>
                  <a:srgbClr val="C00000"/>
                </a:solidFill>
                <a:latin typeface="隶书" panose="02010509060101010101" pitchFamily="49" charset="-122"/>
                <a:ea typeface="隶书" panose="02010509060101010101" pitchFamily="49" charset="-122"/>
              </a:rPr>
              <a:t>中华人民共和国红十字会法的颁布</a:t>
            </a:r>
            <a:endParaRPr lang="zh-CN" altLang="en-US" sz="4000">
              <a:solidFill>
                <a:srgbClr val="C00000"/>
              </a:solidFill>
              <a:latin typeface="隶书" panose="02010509060101010101" pitchFamily="49" charset="-122"/>
              <a:ea typeface="隶书" panose="02010509060101010101" pitchFamily="49" charset="-122"/>
            </a:endParaRPr>
          </a:p>
        </p:txBody>
      </p:sp>
    </p:spTree>
  </p:cSld>
  <p:clrMapOvr>
    <a:masterClrMapping/>
  </p:clrMapOvr>
  <p:transition advTm="15000">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Rectangle 3"/>
          <p:cNvSpPr txBox="1"/>
          <p:nvPr/>
        </p:nvSpPr>
        <p:spPr>
          <a:xfrm>
            <a:off x="500380" y="991870"/>
            <a:ext cx="8214995" cy="3114675"/>
          </a:xfrm>
          <a:prstGeom prst="rect">
            <a:avLst/>
          </a:prstGeom>
          <a:noFill/>
          <a:ln w="9525" cap="flat" cmpd="sng">
            <a:solidFill>
              <a:srgbClr val="C00000"/>
            </a:solidFill>
            <a:prstDash val="dash"/>
            <a:miter/>
            <a:headEnd type="none" w="med" len="med"/>
            <a:tailEnd type="none" w="med" len="med"/>
          </a:ln>
        </p:spPr>
        <p:txBody>
          <a:bodyPr/>
          <a:p>
            <a:pPr marL="533400" indent="-533400" algn="l">
              <a:spcBef>
                <a:spcPct val="20000"/>
              </a:spcBef>
              <a:buClr>
                <a:srgbClr val="FF0000"/>
              </a:buClr>
            </a:pPr>
            <a:r>
              <a:rPr lang="zh-CN" altLang="en-US" sz="2800" b="1" dirty="0">
                <a:solidFill>
                  <a:srgbClr val="C00000"/>
                </a:solidFill>
                <a:latin typeface="宋体" panose="02010600030101010101" pitchFamily="2" charset="-122"/>
              </a:rPr>
              <a:t>         </a:t>
            </a:r>
            <a:r>
              <a:rPr lang="zh-CN" altLang="en-US" sz="2000" b="1" dirty="0">
                <a:solidFill>
                  <a:srgbClr val="C00000"/>
                </a:solidFill>
                <a:latin typeface="宋体" panose="02010600030101010101" pitchFamily="2" charset="-122"/>
              </a:rPr>
              <a:t>中国红十字会主要工作</a:t>
            </a:r>
            <a:endParaRPr lang="zh-CN" altLang="en-US" sz="2000">
              <a:solidFill>
                <a:srgbClr val="C00000"/>
              </a:solidFill>
              <a:latin typeface="隶书" panose="02010509060101010101" pitchFamily="49" charset="-122"/>
              <a:ea typeface="隶书" panose="02010509060101010101" pitchFamily="49" charset="-122"/>
            </a:endParaRPr>
          </a:p>
          <a:p>
            <a:pPr marL="533400" indent="-533400" algn="l">
              <a:spcBef>
                <a:spcPct val="20000"/>
              </a:spcBef>
              <a:buClr>
                <a:srgbClr val="FF0000"/>
              </a:buClr>
              <a:buFont typeface="Wingdings" panose="05000000000000000000" pitchFamily="2" charset="2"/>
              <a:buChar char="n"/>
            </a:pPr>
            <a:r>
              <a:rPr lang="zh-CN" altLang="en-US" sz="2000" b="1" dirty="0">
                <a:solidFill>
                  <a:srgbClr val="C00000"/>
                </a:solidFill>
                <a:latin typeface="宋体" panose="02010600030101010101" pitchFamily="2" charset="-122"/>
              </a:rPr>
              <a:t>        三救：救灾、救助、救护</a:t>
            </a:r>
            <a:endParaRPr lang="zh-CN" altLang="en-US" sz="2000" b="1" dirty="0">
              <a:solidFill>
                <a:srgbClr val="C00000"/>
              </a:solidFill>
              <a:latin typeface="宋体" panose="02010600030101010101" pitchFamily="2" charset="-122"/>
            </a:endParaRPr>
          </a:p>
          <a:p>
            <a:pPr marL="533400" indent="-533400" algn="l">
              <a:spcBef>
                <a:spcPct val="20000"/>
              </a:spcBef>
              <a:buClr>
                <a:srgbClr val="FF0000"/>
              </a:buClr>
              <a:buFont typeface="Wingdings" panose="05000000000000000000" pitchFamily="2" charset="2"/>
              <a:buChar char="n"/>
            </a:pPr>
            <a:r>
              <a:rPr lang="zh-CN" altLang="en-US" sz="2000" b="1" dirty="0">
                <a:solidFill>
                  <a:srgbClr val="C00000"/>
                </a:solidFill>
                <a:latin typeface="宋体" panose="02010600030101010101" pitchFamily="2" charset="-122"/>
              </a:rPr>
              <a:t>        三献：参与推动无偿献血、</a:t>
            </a:r>
            <a:endParaRPr lang="zh-CN" altLang="en-US" sz="2000" b="1" dirty="0">
              <a:solidFill>
                <a:srgbClr val="C00000"/>
              </a:solidFill>
              <a:latin typeface="宋体" panose="02010600030101010101" pitchFamily="2" charset="-122"/>
            </a:endParaRPr>
          </a:p>
          <a:p>
            <a:pPr marL="533400" indent="-533400" algn="l">
              <a:spcBef>
                <a:spcPct val="20000"/>
              </a:spcBef>
              <a:buClr>
                <a:srgbClr val="FF0000"/>
              </a:buClr>
              <a:buFont typeface="Wingdings" panose="05000000000000000000" pitchFamily="2" charset="2"/>
              <a:buChar char="n"/>
            </a:pPr>
            <a:r>
              <a:rPr lang="zh-CN" altLang="en-US" sz="2000" b="1" dirty="0">
                <a:solidFill>
                  <a:srgbClr val="C00000"/>
                </a:solidFill>
                <a:latin typeface="宋体" panose="02010600030101010101" pitchFamily="2" charset="-122"/>
              </a:rPr>
              <a:t>              遗体与人体器官捐献工作，</a:t>
            </a:r>
            <a:endParaRPr lang="zh-CN" altLang="en-US" sz="2000" b="1" dirty="0">
              <a:solidFill>
                <a:srgbClr val="C00000"/>
              </a:solidFill>
              <a:latin typeface="宋体" panose="02010600030101010101" pitchFamily="2" charset="-122"/>
            </a:endParaRPr>
          </a:p>
          <a:p>
            <a:pPr marL="533400" indent="-533400" algn="l">
              <a:spcBef>
                <a:spcPct val="20000"/>
              </a:spcBef>
              <a:buClr>
                <a:srgbClr val="FF0000"/>
              </a:buClr>
              <a:buFont typeface="Wingdings" panose="05000000000000000000" pitchFamily="2" charset="2"/>
              <a:buChar char="n"/>
            </a:pPr>
            <a:r>
              <a:rPr lang="zh-CN" altLang="en-US" sz="2000" b="1" dirty="0">
                <a:solidFill>
                  <a:srgbClr val="C00000"/>
                </a:solidFill>
                <a:latin typeface="宋体" panose="02010600030101010101" pitchFamily="2" charset="-122"/>
              </a:rPr>
              <a:t>              参与开展造血干细胞捐献的相关工作</a:t>
            </a:r>
            <a:endParaRPr lang="zh-CN" altLang="en-US" sz="2000" b="1" dirty="0">
              <a:solidFill>
                <a:srgbClr val="C00000"/>
              </a:solidFill>
              <a:latin typeface="宋体" panose="02010600030101010101" pitchFamily="2" charset="-122"/>
            </a:endParaRPr>
          </a:p>
          <a:p>
            <a:pPr marL="533400" indent="-533400" algn="l">
              <a:spcBef>
                <a:spcPct val="20000"/>
              </a:spcBef>
              <a:buClr>
                <a:srgbClr val="FF0000"/>
              </a:buClr>
              <a:buFont typeface="Wingdings" panose="05000000000000000000" pitchFamily="2" charset="2"/>
              <a:buChar char="n"/>
            </a:pPr>
            <a:r>
              <a:rPr lang="zh-CN" altLang="en-US" sz="2000" b="1" dirty="0">
                <a:solidFill>
                  <a:srgbClr val="C00000"/>
                </a:solidFill>
                <a:latin typeface="宋体" panose="02010600030101010101" pitchFamily="2" charset="-122"/>
              </a:rPr>
              <a:t>       红十字青少年</a:t>
            </a:r>
            <a:endParaRPr lang="zh-CN" altLang="en-US" sz="2000" b="1" dirty="0">
              <a:solidFill>
                <a:srgbClr val="C00000"/>
              </a:solidFill>
              <a:latin typeface="宋体" panose="02010600030101010101" pitchFamily="2" charset="-122"/>
            </a:endParaRPr>
          </a:p>
          <a:p>
            <a:pPr marL="533400" indent="-533400" algn="l">
              <a:spcBef>
                <a:spcPct val="20000"/>
              </a:spcBef>
              <a:buClr>
                <a:srgbClr val="FF0000"/>
              </a:buClr>
              <a:buFont typeface="Wingdings" panose="05000000000000000000" pitchFamily="2" charset="2"/>
              <a:buChar char="n"/>
            </a:pPr>
            <a:r>
              <a:rPr lang="zh-CN" altLang="en-US" sz="2000" b="1" dirty="0">
                <a:solidFill>
                  <a:srgbClr val="C00000"/>
                </a:solidFill>
                <a:latin typeface="宋体" panose="02010600030101010101" pitchFamily="2" charset="-122"/>
              </a:rPr>
              <a:t>       红十字志愿服务</a:t>
            </a:r>
            <a:endParaRPr lang="zh-CN" altLang="en-US" sz="2000" b="1" dirty="0">
              <a:solidFill>
                <a:srgbClr val="C00000"/>
              </a:solidFill>
              <a:latin typeface="宋体" panose="02010600030101010101" pitchFamily="2" charset="-122"/>
            </a:endParaRPr>
          </a:p>
          <a:p>
            <a:pPr marL="533400" indent="-533400" algn="l">
              <a:spcBef>
                <a:spcPct val="20000"/>
              </a:spcBef>
              <a:buClr>
                <a:srgbClr val="FF0000"/>
              </a:buClr>
              <a:buFont typeface="Wingdings" panose="05000000000000000000" pitchFamily="2" charset="2"/>
              <a:buChar char="n"/>
            </a:pPr>
            <a:r>
              <a:rPr lang="zh-CN" altLang="en-US" sz="2000" b="1" dirty="0">
                <a:solidFill>
                  <a:srgbClr val="C00000"/>
                </a:solidFill>
                <a:latin typeface="宋体" panose="02010600030101010101" pitchFamily="2" charset="-122"/>
              </a:rPr>
              <a:t>       对外交流</a:t>
            </a:r>
            <a:endParaRPr lang="en-US" altLang="zh-CN" sz="2000" b="1" dirty="0">
              <a:solidFill>
                <a:srgbClr val="C00000"/>
              </a:solidFill>
              <a:latin typeface="宋体" panose="02010600030101010101" pitchFamily="2" charset="-122"/>
            </a:endParaRPr>
          </a:p>
        </p:txBody>
      </p:sp>
      <p:sp>
        <p:nvSpPr>
          <p:cNvPr id="6" name="Rectangle 5"/>
          <p:cNvSpPr/>
          <p:nvPr/>
        </p:nvSpPr>
        <p:spPr>
          <a:xfrm>
            <a:off x="500063" y="4355306"/>
            <a:ext cx="8215312" cy="1568450"/>
          </a:xfrm>
          <a:prstGeom prst="rect">
            <a:avLst/>
          </a:prstGeom>
          <a:noFill/>
          <a:ln w="9525" cap="flat" cmpd="sng">
            <a:solidFill>
              <a:srgbClr val="C00000"/>
            </a:solidFill>
            <a:prstDash val="solid"/>
            <a:miter/>
            <a:headEnd type="none" w="med" len="med"/>
            <a:tailEnd type="none" w="med" len="med"/>
          </a:ln>
        </p:spPr>
        <p:txBody>
          <a:bodyPr anchor="ctr">
            <a:spAutoFit/>
          </a:bodyPr>
          <a:p>
            <a:pPr algn="l" defTabSz="0" eaLnBrk="0" hangingPunct="0">
              <a:lnSpc>
                <a:spcPct val="150000"/>
              </a:lnSpc>
              <a:tabLst>
                <a:tab pos="114300" algn="l"/>
                <a:tab pos="342900" algn="l"/>
              </a:tabLst>
            </a:pPr>
            <a:r>
              <a:rPr lang="zh-CN" altLang="en-US" sz="2000" b="1" dirty="0">
                <a:solidFill>
                  <a:srgbClr val="C00000"/>
                </a:solidFill>
                <a:latin typeface="宋体" panose="02010600030101010101" pitchFamily="2" charset="-122"/>
                <a:cs typeface="Times New Roman" panose="02020603050405020304" pitchFamily="18" charset="0"/>
              </a:rPr>
              <a:t>红十字应急救护工作的愿景：</a:t>
            </a:r>
            <a:r>
              <a:rPr lang="zh-CN" altLang="en-US" sz="2000" dirty="0">
                <a:latin typeface="宋体" panose="02010600030101010101" pitchFamily="2" charset="-122"/>
                <a:cs typeface="Times New Roman" panose="02020603050405020304" pitchFamily="18" charset="0"/>
              </a:rPr>
              <a:t>每一个家庭，至少有一名成员参加过红十字应急救护培训；每一个灾害、事故现场，都能有一名红十字救护员实施急救。</a:t>
            </a:r>
            <a:r>
              <a:rPr lang="zh-CN" altLang="en-US" sz="2400" dirty="0">
                <a:latin typeface="宋体" panose="02010600030101010101" pitchFamily="2" charset="-122"/>
                <a:cs typeface="Times New Roman" panose="02020603050405020304" pitchFamily="18" charset="0"/>
              </a:rPr>
              <a:t>    </a:t>
            </a:r>
            <a:endParaRPr lang="zh-CN" altLang="en-US" sz="2400" dirty="0">
              <a:latin typeface="宋体" panose="02010600030101010101" pitchFamily="2" charset="-122"/>
              <a:ea typeface="Times New Roman" panose="02020603050405020304" pitchFamily="18" charset="0"/>
            </a:endParaRPr>
          </a:p>
        </p:txBody>
      </p:sp>
      <p:sp>
        <p:nvSpPr>
          <p:cNvPr id="7" name="Rectangle 5"/>
          <p:cNvSpPr>
            <a:spLocks noChangeArrowheads="1"/>
          </p:cNvSpPr>
          <p:nvPr/>
        </p:nvSpPr>
        <p:spPr bwMode="auto">
          <a:xfrm>
            <a:off x="1143000" y="142875"/>
            <a:ext cx="7143750" cy="706755"/>
          </a:xfrm>
          <a:prstGeom prst="rect">
            <a:avLst/>
          </a:prstGeom>
          <a:noFill/>
          <a:ln w="12700">
            <a:noFill/>
            <a:miter lim="800000"/>
          </a:ln>
          <a:effectLst>
            <a:outerShdw dist="35921" dir="2700000" sy="50000" rotWithShape="0">
              <a:srgbClr val="875B0D"/>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dirty="0">
                <a:ln>
                  <a:noFill/>
                </a:ln>
                <a:solidFill>
                  <a:schemeClr val="tx1"/>
                </a:solidFill>
                <a:effectLst/>
                <a:uLnTx/>
                <a:uFillTx/>
                <a:latin typeface="隶书" panose="02010509060101010101" pitchFamily="49" charset="-122"/>
                <a:ea typeface="隶书" panose="02010509060101010101" pitchFamily="49" charset="-122"/>
                <a:cs typeface="+mn-cs"/>
              </a:rPr>
              <a:t> </a:t>
            </a:r>
            <a:r>
              <a:rPr kumimoji="0" lang="zh-CN" altLang="en-US" sz="4000" i="0" u="none" strike="noStrike" kern="1200" cap="none" spc="0" normalizeH="0" baseline="0">
                <a:solidFill>
                  <a:srgbClr val="C00000"/>
                </a:solidFill>
                <a:latin typeface="隶书" panose="02010509060101010101" pitchFamily="49" charset="-122"/>
                <a:ea typeface="隶书" panose="02010509060101010101" pitchFamily="49" charset="-122"/>
                <a:cs typeface="+mn-cs"/>
              </a:rPr>
              <a:t>中国红十字主要工作</a:t>
            </a:r>
            <a:endParaRPr kumimoji="0" lang="zh-CN" altLang="en-US" sz="4000" i="0" u="none" strike="noStrike" kern="1200" cap="none" spc="0" normalizeH="0" baseline="0">
              <a:solidFill>
                <a:srgbClr val="C00000"/>
              </a:solidFill>
              <a:latin typeface="隶书" panose="02010509060101010101" pitchFamily="49" charset="-122"/>
              <a:ea typeface="隶书" panose="02010509060101010101" pitchFamily="49" charset="-122"/>
              <a:cs typeface="+mn-cs"/>
            </a:endParaRPr>
          </a:p>
        </p:txBody>
      </p:sp>
      <p:pic>
        <p:nvPicPr>
          <p:cNvPr id="4" name="图片 3" descr="图片1"/>
          <p:cNvPicPr>
            <a:picLocks noChangeAspect="1"/>
          </p:cNvPicPr>
          <p:nvPr/>
        </p:nvPicPr>
        <p:blipFill>
          <a:blip r:embed="rId1"/>
          <a:stretch>
            <a:fillRect/>
          </a:stretch>
        </p:blipFill>
        <p:spPr>
          <a:xfrm>
            <a:off x="-6350" y="6079490"/>
            <a:ext cx="9156700" cy="790575"/>
          </a:xfrm>
          <a:prstGeom prst="rect">
            <a:avLst/>
          </a:prstGeom>
        </p:spPr>
      </p:pic>
      <p:pic>
        <p:nvPicPr>
          <p:cNvPr id="47109" name="图片 47108" descr="Img244182087"/>
          <p:cNvPicPr>
            <a:picLocks noChangeAspect="1"/>
          </p:cNvPicPr>
          <p:nvPr/>
        </p:nvPicPr>
        <p:blipFill>
          <a:blip r:embed="rId2"/>
          <a:stretch>
            <a:fillRect/>
          </a:stretch>
        </p:blipFill>
        <p:spPr>
          <a:xfrm>
            <a:off x="500380" y="83185"/>
            <a:ext cx="892810" cy="76644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109" name="图片 47108" descr="Img244182087"/>
          <p:cNvPicPr>
            <a:picLocks noChangeAspect="1"/>
          </p:cNvPicPr>
          <p:nvPr/>
        </p:nvPicPr>
        <p:blipFill>
          <a:blip r:embed="rId1"/>
          <a:stretch>
            <a:fillRect/>
          </a:stretch>
        </p:blipFill>
        <p:spPr>
          <a:xfrm>
            <a:off x="357505" y="194310"/>
            <a:ext cx="1212850" cy="1073150"/>
          </a:xfrm>
          <a:prstGeom prst="rect">
            <a:avLst/>
          </a:prstGeom>
          <a:noFill/>
          <a:ln w="9525">
            <a:noFill/>
          </a:ln>
        </p:spPr>
      </p:pic>
      <p:pic>
        <p:nvPicPr>
          <p:cNvPr id="4" name="图片 3" descr="图片1"/>
          <p:cNvPicPr>
            <a:picLocks noChangeAspect="1"/>
          </p:cNvPicPr>
          <p:nvPr/>
        </p:nvPicPr>
        <p:blipFill>
          <a:blip r:embed="rId2"/>
          <a:stretch>
            <a:fillRect/>
          </a:stretch>
        </p:blipFill>
        <p:spPr>
          <a:xfrm>
            <a:off x="-6350" y="6087745"/>
            <a:ext cx="9156700" cy="790575"/>
          </a:xfrm>
          <a:prstGeom prst="rect">
            <a:avLst/>
          </a:prstGeom>
        </p:spPr>
      </p:pic>
      <p:pic>
        <p:nvPicPr>
          <p:cNvPr id="6" name="Picture 4" descr="DSC00015"/>
          <p:cNvPicPr>
            <a:picLocks noChangeAspect="1"/>
          </p:cNvPicPr>
          <p:nvPr/>
        </p:nvPicPr>
        <p:blipFill>
          <a:blip r:embed="rId3"/>
          <a:srcRect r="4762" b="4762"/>
          <a:stretch>
            <a:fillRect/>
          </a:stretch>
        </p:blipFill>
        <p:spPr>
          <a:xfrm>
            <a:off x="433388" y="2562225"/>
            <a:ext cx="3000375" cy="3524250"/>
          </a:xfrm>
          <a:prstGeom prst="rect">
            <a:avLst/>
          </a:prstGeom>
          <a:noFill/>
          <a:ln w="9525">
            <a:noFill/>
          </a:ln>
        </p:spPr>
      </p:pic>
      <p:sp>
        <p:nvSpPr>
          <p:cNvPr id="7" name="Text Box 3"/>
          <p:cNvSpPr txBox="1">
            <a:spLocks noChangeArrowheads="1"/>
          </p:cNvSpPr>
          <p:nvPr/>
        </p:nvSpPr>
        <p:spPr bwMode="auto">
          <a:xfrm>
            <a:off x="98425" y="1180783"/>
            <a:ext cx="4143375" cy="1019810"/>
          </a:xfrm>
          <a:prstGeom prst="rect">
            <a:avLst/>
          </a:prstGeom>
          <a:noFill/>
          <a:ln w="12700">
            <a:noFill/>
            <a:miter lim="800000"/>
          </a:ln>
          <a:effectLst>
            <a:outerShdw dist="35921" dir="2700000" sy="50000" rotWithShape="0">
              <a:srgbClr val="875B0D"/>
            </a:outerShdw>
          </a:effectLst>
        </p:spPr>
        <p:txBody>
          <a:bodyPr>
            <a:spAutoFit/>
          </a:bodyPr>
          <a:p>
            <a:pPr marR="0" algn="ctr" defTabSz="914400">
              <a:buClrTx/>
              <a:buSzTx/>
              <a:buFontTx/>
              <a:buNone/>
              <a:defRPr/>
            </a:pPr>
            <a:r>
              <a:rPr kumimoji="1" lang="en-US" altLang="zh-CN" sz="3200" kern="1200" cap="none" spc="0" normalizeH="0" baseline="0" noProof="0" dirty="0">
                <a:solidFill>
                  <a:srgbClr val="FF0000"/>
                </a:solidFill>
                <a:latin typeface="宋体" panose="02010600030101010101" pitchFamily="2" charset="-122"/>
                <a:ea typeface="宋体" panose="02010600030101010101" pitchFamily="2" charset="-122"/>
                <a:cs typeface="+mn-cs"/>
              </a:rPr>
              <a:t>《</a:t>
            </a:r>
            <a:r>
              <a:rPr kumimoji="1" lang="zh-CN" altLang="en-US" sz="3200" kern="1200" cap="none" spc="0" normalizeH="0" baseline="0" noProof="0" dirty="0">
                <a:solidFill>
                  <a:srgbClr val="FF0000"/>
                </a:solidFill>
                <a:latin typeface="宋体" panose="02010600030101010101" pitchFamily="2" charset="-122"/>
                <a:ea typeface="宋体" panose="02010600030101010101" pitchFamily="2" charset="-122"/>
                <a:cs typeface="+mn-cs"/>
              </a:rPr>
              <a:t>索尔弗利诺回忆录</a:t>
            </a:r>
            <a:r>
              <a:rPr kumimoji="1" lang="en-US" altLang="zh-CN" sz="3200" kern="1200" cap="none" spc="0" normalizeH="0" baseline="0" noProof="0" dirty="0">
                <a:solidFill>
                  <a:srgbClr val="FF0000"/>
                </a:solidFill>
                <a:latin typeface="宋体" panose="02010600030101010101" pitchFamily="2" charset="-122"/>
                <a:ea typeface="宋体" panose="02010600030101010101" pitchFamily="2" charset="-122"/>
                <a:cs typeface="+mn-cs"/>
              </a:rPr>
              <a:t>》</a:t>
            </a:r>
            <a:endParaRPr kumimoji="1" lang="en-US" altLang="zh-CN" sz="3200" kern="1200" cap="none" spc="0" normalizeH="0" baseline="0" noProof="0" dirty="0">
              <a:solidFill>
                <a:srgbClr val="FF0000"/>
              </a:solidFill>
              <a:latin typeface="宋体" panose="02010600030101010101" pitchFamily="2" charset="-122"/>
              <a:ea typeface="宋体" panose="02010600030101010101" pitchFamily="2" charset="-122"/>
              <a:cs typeface="+mn-cs"/>
            </a:endParaRPr>
          </a:p>
          <a:p>
            <a:pPr marR="0" algn="ctr" defTabSz="914400">
              <a:lnSpc>
                <a:spcPts val="3400"/>
              </a:lnSpc>
              <a:buClrTx/>
              <a:buSzTx/>
              <a:buFontTx/>
              <a:buNone/>
              <a:defRPr/>
            </a:pPr>
            <a:r>
              <a:rPr kumimoji="1" lang="zh-CN" altLang="en-US" sz="3200" kern="1200" cap="none" spc="0" normalizeH="0" baseline="0" noProof="0" dirty="0">
                <a:solidFill>
                  <a:srgbClr val="FF0000"/>
                </a:solidFill>
                <a:latin typeface="宋体" panose="02010600030101010101" pitchFamily="2" charset="-122"/>
                <a:ea typeface="宋体" panose="02010600030101010101" pitchFamily="2" charset="-122"/>
                <a:cs typeface="+mn-cs"/>
              </a:rPr>
              <a:t>　（</a:t>
            </a:r>
            <a:r>
              <a:rPr kumimoji="1" lang="en-US" altLang="zh-CN" sz="3200" b="1" kern="1200" cap="none" spc="0" normalizeH="0" baseline="0" noProof="0" dirty="0">
                <a:solidFill>
                  <a:srgbClr val="FF0000"/>
                </a:solidFill>
                <a:latin typeface="宋体" panose="02010600030101010101" pitchFamily="2" charset="-122"/>
                <a:ea typeface="宋体" panose="02010600030101010101" pitchFamily="2" charset="-122"/>
                <a:cs typeface="+mn-cs"/>
              </a:rPr>
              <a:t>1862.11</a:t>
            </a:r>
            <a:r>
              <a:rPr kumimoji="1" lang="zh-CN" altLang="en-US" sz="3200" kern="1200" cap="none" spc="0" normalizeH="0" baseline="0" noProof="0" dirty="0">
                <a:solidFill>
                  <a:srgbClr val="FF0000"/>
                </a:solidFill>
                <a:latin typeface="宋体" panose="02010600030101010101" pitchFamily="2" charset="-122"/>
                <a:ea typeface="宋体" panose="02010600030101010101" pitchFamily="2" charset="-122"/>
                <a:cs typeface="+mn-cs"/>
              </a:rPr>
              <a:t>）</a:t>
            </a:r>
            <a:endParaRPr kumimoji="1" lang="zh-CN" altLang="en-US" sz="3200" u="sng" kern="1200" cap="none" spc="0" normalizeH="0" baseline="0" noProof="0" dirty="0">
              <a:solidFill>
                <a:srgbClr val="FF0000"/>
              </a:solidFill>
              <a:latin typeface="宋体" panose="02010600030101010101" pitchFamily="2" charset="-122"/>
              <a:ea typeface="宋体" panose="02010600030101010101" pitchFamily="2" charset="-122"/>
              <a:cs typeface="+mn-cs"/>
            </a:endParaRPr>
          </a:p>
        </p:txBody>
      </p:sp>
      <p:sp>
        <p:nvSpPr>
          <p:cNvPr id="69633" name="Rectangle 1"/>
          <p:cNvSpPr>
            <a:spLocks noChangeArrowheads="1"/>
          </p:cNvSpPr>
          <p:nvPr/>
        </p:nvSpPr>
        <p:spPr bwMode="auto">
          <a:xfrm>
            <a:off x="4076700" y="1717040"/>
            <a:ext cx="4929188" cy="4246245"/>
          </a:xfrm>
          <a:prstGeom prst="rect">
            <a:avLst/>
          </a:prstGeom>
          <a:solidFill>
            <a:schemeClr val="bg1"/>
          </a:solidFill>
          <a:ln w="3175">
            <a:solidFill>
              <a:srgbClr val="C00000"/>
            </a:solidFill>
            <a:miter lim="800000"/>
          </a:ln>
          <a:effectLst>
            <a:prstShdw prst="shdw17" dist="17961" dir="2700000">
              <a:schemeClr val="accent1">
                <a:gamma/>
                <a:shade val="60000"/>
                <a:invGamma/>
              </a:schemeClr>
            </a:prstShdw>
          </a:effectLst>
        </p:spPr>
        <p:txBody>
          <a:bodyPr anchor="ctr">
            <a:spAutoFit/>
          </a:bodyPr>
          <a:p>
            <a:pPr marL="0" marR="0" lvl="0" indent="266700" algn="l" defTabSz="914400" rtl="0" eaLnBrk="0" fontAlgn="base" latinLnBrk="0" hangingPunct="0">
              <a:lnSpc>
                <a:spcPct val="150000"/>
              </a:lnSpc>
              <a:spcBef>
                <a:spcPct val="0"/>
              </a:spcBef>
              <a:spcAft>
                <a:spcPct val="0"/>
              </a:spcAft>
              <a:buClrTx/>
              <a:buSzTx/>
              <a:buFontTx/>
              <a:buNone/>
              <a:tabLst>
                <a:tab pos="2636520" algn="ctr"/>
              </a:tabLst>
              <a:defRPr/>
            </a:pPr>
            <a:r>
              <a:rPr kumimoji="0" 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回到日内瓦后，他立即撰写了</a:t>
            </a:r>
            <a:r>
              <a:rPr kumimoji="0" lang="zh-CN"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索尔弗利诺回忆录</a:t>
            </a:r>
            <a:r>
              <a:rPr kumimoji="0" lang="zh-CN"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，以直观感人的方式叙述了在索尔弗利诺见到的情景。他在书中提出两项重要建议：</a:t>
            </a:r>
            <a:r>
              <a:rPr kumimoji="0" lang="zh-CN" sz="20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一是</a:t>
            </a:r>
            <a:r>
              <a:rPr kumimoji="0" lang="zh-CN" sz="20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在各国设立全国性的志愿伤兵救护组织，平时开展救护技能训练，战时支援军队医疗工作；</a:t>
            </a:r>
            <a:r>
              <a:rPr kumimoji="0" lang="zh-CN" sz="20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Times New Roman" panose="02020603050405020304" pitchFamily="18" charset="0"/>
              </a:rPr>
              <a:t>二是</a:t>
            </a:r>
            <a:r>
              <a:rPr kumimoji="0" lang="zh-CN" sz="20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签订一份国际公约给予军事医务人员和医疗机构及各国志愿的伤兵救护组织以中立的地位。</a:t>
            </a:r>
            <a:endParaRPr kumimoji="0" lang="zh-CN" sz="20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8" name="文本框 7"/>
          <p:cNvSpPr txBox="1"/>
          <p:nvPr/>
        </p:nvSpPr>
        <p:spPr>
          <a:xfrm>
            <a:off x="5532120" y="822325"/>
            <a:ext cx="1866900" cy="768350"/>
          </a:xfrm>
          <a:prstGeom prst="rect">
            <a:avLst/>
          </a:prstGeom>
          <a:noFill/>
        </p:spPr>
        <p:txBody>
          <a:bodyPr wrap="none" rtlCol="0" anchor="t">
            <a:spAutoFit/>
          </a:bodyPr>
          <a:p>
            <a:r>
              <a:rPr kumimoji="1" lang="zh-CN" altLang="en-US" b="1" noProof="0" dirty="0">
                <a:solidFill>
                  <a:srgbClr val="0033CC"/>
                </a:solidFill>
                <a:latin typeface="宋体" panose="02010600030101010101" pitchFamily="2" charset="-122"/>
                <a:sym typeface="+mn-ea"/>
              </a:rPr>
              <a:t>一本书</a:t>
            </a:r>
            <a:endParaRPr lang="zh-CN" altLang="en-US"/>
          </a:p>
        </p:txBody>
      </p:sp>
    </p:spTree>
  </p:cSld>
  <p:clrMapOvr>
    <a:masterClrMapping/>
  </p:clrMapOvr>
  <p:transition advTm="1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69633"/>
                                        </p:tgtEl>
                                        <p:attrNameLst>
                                          <p:attrName>style.visibility</p:attrName>
                                        </p:attrNameLst>
                                      </p:cBhvr>
                                      <p:to>
                                        <p:strVal val="visible"/>
                                      </p:to>
                                    </p:set>
                                    <p:animEffect transition="in" filter="checkerboard(across)">
                                      <p:cBhvr>
                                        <p:cTn id="11" dur="500"/>
                                        <p:tgtEl>
                                          <p:spTgt spid="69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3"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7650" name="Picture 11" descr="20160602_211726"/>
          <p:cNvPicPr>
            <a:picLocks noChangeAspect="1"/>
          </p:cNvPicPr>
          <p:nvPr/>
        </p:nvPicPr>
        <p:blipFill>
          <a:blip r:embed="rId1"/>
          <a:srcRect l="4950" t="15892" r="4109" b="16916"/>
          <a:stretch>
            <a:fillRect/>
          </a:stretch>
        </p:blipFill>
        <p:spPr>
          <a:xfrm>
            <a:off x="428625" y="1395095"/>
            <a:ext cx="3585210" cy="4526915"/>
          </a:xfrm>
          <a:prstGeom prst="rect">
            <a:avLst/>
          </a:prstGeom>
          <a:noFill/>
          <a:ln w="9525">
            <a:noFill/>
          </a:ln>
        </p:spPr>
      </p:pic>
      <p:sp>
        <p:nvSpPr>
          <p:cNvPr id="27651" name="矩形 14"/>
          <p:cNvSpPr/>
          <p:nvPr/>
        </p:nvSpPr>
        <p:spPr>
          <a:xfrm>
            <a:off x="4589780" y="1604010"/>
            <a:ext cx="3960813" cy="4092575"/>
          </a:xfrm>
          <a:prstGeom prst="rect">
            <a:avLst/>
          </a:prstGeom>
          <a:noFill/>
          <a:ln w="9525" cap="flat" cmpd="sng">
            <a:solidFill>
              <a:schemeClr val="accent1"/>
            </a:solidFill>
            <a:prstDash val="solid"/>
            <a:miter/>
            <a:headEnd type="none" w="med" len="med"/>
            <a:tailEnd type="none" w="med" len="med"/>
          </a:ln>
        </p:spPr>
        <p:txBody>
          <a:bodyPr>
            <a:spAutoFit/>
          </a:bodyPr>
          <a:p>
            <a:r>
              <a:rPr lang="en-US" altLang="zh-CN" sz="2000" dirty="0">
                <a:latin typeface="Arial" panose="020B0604020202020204" pitchFamily="34" charset="0"/>
              </a:rPr>
              <a:t>2013</a:t>
            </a:r>
            <a:r>
              <a:rPr lang="zh-CN" altLang="en-US" sz="2000" dirty="0">
                <a:latin typeface="Arial" panose="020B0604020202020204" pitchFamily="34" charset="0"/>
              </a:rPr>
              <a:t>年</a:t>
            </a:r>
            <a:r>
              <a:rPr lang="en-US" altLang="zh-CN" sz="2000" dirty="0">
                <a:latin typeface="Arial" panose="020B0604020202020204" pitchFamily="34" charset="0"/>
              </a:rPr>
              <a:t>5</a:t>
            </a:r>
            <a:r>
              <a:rPr lang="zh-CN" altLang="en-US" sz="2000" dirty="0">
                <a:latin typeface="Arial" panose="020B0604020202020204" pitchFamily="34" charset="0"/>
              </a:rPr>
              <a:t>月</a:t>
            </a:r>
            <a:r>
              <a:rPr lang="en-US" altLang="zh-CN" sz="2000" dirty="0">
                <a:latin typeface="Arial" panose="020B0604020202020204" pitchFamily="34" charset="0"/>
              </a:rPr>
              <a:t>13</a:t>
            </a:r>
            <a:r>
              <a:rPr lang="zh-CN" altLang="en-US" sz="2000" dirty="0">
                <a:latin typeface="Arial" panose="020B0604020202020204" pitchFamily="34" charset="0"/>
              </a:rPr>
              <a:t>日下午国家主席习近平在人民大会堂会见红十字国际委员会主席毛雷尔。习近平高度评价红十字国际委员会成立</a:t>
            </a:r>
            <a:r>
              <a:rPr lang="en-US" altLang="zh-CN" sz="2000" dirty="0">
                <a:latin typeface="Arial" panose="020B0604020202020204" pitchFamily="34" charset="0"/>
              </a:rPr>
              <a:t>150</a:t>
            </a:r>
            <a:r>
              <a:rPr lang="zh-CN" altLang="en-US" sz="2000" dirty="0">
                <a:latin typeface="Arial" panose="020B0604020202020204" pitchFamily="34" charset="0"/>
              </a:rPr>
              <a:t>年来在国际人道主义事务方面所做的大量工作，感谢红十字国际委员会积极参与中国人道救援。</a:t>
            </a:r>
            <a:r>
              <a:rPr lang="zh-CN" altLang="en-US" sz="2000" b="1" dirty="0">
                <a:solidFill>
                  <a:srgbClr val="C00000"/>
                </a:solidFill>
                <a:latin typeface="Arial" panose="020B0604020202020204" pitchFamily="34" charset="0"/>
              </a:rPr>
              <a:t>习近平表示，红十字不仅是一种精神，更是一面旗帜，</a:t>
            </a:r>
            <a:r>
              <a:rPr lang="zh-CN" altLang="en-US" sz="2000" dirty="0">
                <a:latin typeface="Arial" panose="020B0604020202020204" pitchFamily="34" charset="0"/>
              </a:rPr>
              <a:t>跨越国界、种族、信仰，引领着世界范围内的人道主义活动。人道主义事业是全人类共同的事业，相信红十字精神将不断发扬光大。</a:t>
            </a:r>
            <a:endParaRPr lang="zh-CN" altLang="en-US" sz="2000" dirty="0">
              <a:latin typeface="Arial" panose="020B0604020202020204" pitchFamily="34" charset="0"/>
            </a:endParaRPr>
          </a:p>
        </p:txBody>
      </p:sp>
      <p:pic>
        <p:nvPicPr>
          <p:cNvPr id="47109" name="图片 47108" descr="Img244182087"/>
          <p:cNvPicPr>
            <a:picLocks noChangeAspect="1"/>
          </p:cNvPicPr>
          <p:nvPr/>
        </p:nvPicPr>
        <p:blipFill>
          <a:blip r:embed="rId2"/>
          <a:stretch>
            <a:fillRect/>
          </a:stretch>
        </p:blipFill>
        <p:spPr>
          <a:xfrm>
            <a:off x="500380" y="371475"/>
            <a:ext cx="892810" cy="766445"/>
          </a:xfrm>
          <a:prstGeom prst="rect">
            <a:avLst/>
          </a:prstGeom>
          <a:noFill/>
          <a:ln w="9525">
            <a:noFill/>
          </a:ln>
        </p:spPr>
      </p:pic>
      <p:pic>
        <p:nvPicPr>
          <p:cNvPr id="4" name="图片 3" descr="图片1"/>
          <p:cNvPicPr>
            <a:picLocks noChangeAspect="1"/>
          </p:cNvPicPr>
          <p:nvPr/>
        </p:nvPicPr>
        <p:blipFill>
          <a:blip r:embed="rId3"/>
          <a:stretch>
            <a:fillRect/>
          </a:stretch>
        </p:blipFill>
        <p:spPr>
          <a:xfrm>
            <a:off x="-6350" y="6079490"/>
            <a:ext cx="9156700" cy="790575"/>
          </a:xfrm>
          <a:prstGeom prst="rect">
            <a:avLst/>
          </a:prstGeom>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674" name="Picture 4" descr="00300361676_bdbb713a"/>
          <p:cNvPicPr>
            <a:picLocks noChangeAspect="1"/>
          </p:cNvPicPr>
          <p:nvPr/>
        </p:nvPicPr>
        <p:blipFill>
          <a:blip r:embed="rId1"/>
          <a:stretch>
            <a:fillRect/>
          </a:stretch>
        </p:blipFill>
        <p:spPr>
          <a:xfrm>
            <a:off x="755650" y="260350"/>
            <a:ext cx="7632700" cy="4752975"/>
          </a:xfrm>
          <a:prstGeom prst="rect">
            <a:avLst/>
          </a:prstGeom>
          <a:noFill/>
          <a:ln w="9525">
            <a:noFill/>
          </a:ln>
        </p:spPr>
      </p:pic>
      <p:sp>
        <p:nvSpPr>
          <p:cNvPr id="28675" name="Rectangle 5"/>
          <p:cNvSpPr/>
          <p:nvPr/>
        </p:nvSpPr>
        <p:spPr>
          <a:xfrm>
            <a:off x="684213" y="5157788"/>
            <a:ext cx="7446962" cy="1209675"/>
          </a:xfrm>
          <a:prstGeom prst="rect">
            <a:avLst/>
          </a:prstGeom>
          <a:noFill/>
          <a:ln w="9525">
            <a:noFill/>
          </a:ln>
        </p:spPr>
        <p:txBody>
          <a:bodyPr anchor="ctr">
            <a:spAutoFit/>
          </a:bodyPr>
          <a:p>
            <a:pPr algn="ctr">
              <a:lnSpc>
                <a:spcPct val="105000"/>
              </a:lnSpc>
              <a:spcBef>
                <a:spcPct val="20000"/>
              </a:spcBef>
            </a:pPr>
            <a:r>
              <a:rPr lang="en-US" altLang="zh-CN" sz="2400" dirty="0">
                <a:latin typeface="宋体" panose="02010600030101010101" pitchFamily="2" charset="-122"/>
              </a:rPr>
              <a:t>2015</a:t>
            </a:r>
            <a:r>
              <a:rPr lang="zh-CN" altLang="en-US" sz="2400" dirty="0">
                <a:latin typeface="宋体" panose="02010600030101010101" pitchFamily="2" charset="-122"/>
              </a:rPr>
              <a:t>年</a:t>
            </a:r>
            <a:r>
              <a:rPr lang="en-US" altLang="zh-CN" sz="2400" dirty="0">
                <a:latin typeface="宋体" panose="02010600030101010101" pitchFamily="2" charset="-122"/>
              </a:rPr>
              <a:t>5</a:t>
            </a:r>
            <a:r>
              <a:rPr lang="zh-CN" altLang="en-US" sz="2400" dirty="0">
                <a:latin typeface="宋体" panose="02010600030101010101" pitchFamily="2" charset="-122"/>
              </a:rPr>
              <a:t>月</a:t>
            </a:r>
            <a:r>
              <a:rPr lang="en-US" altLang="zh-CN" sz="2400" dirty="0">
                <a:latin typeface="宋体" panose="02010600030101010101" pitchFamily="2" charset="-122"/>
              </a:rPr>
              <a:t>5</a:t>
            </a:r>
            <a:r>
              <a:rPr lang="zh-CN" altLang="en-US" sz="2400" dirty="0">
                <a:latin typeface="宋体" panose="02010600030101010101" pitchFamily="2" charset="-122"/>
              </a:rPr>
              <a:t>日中共中央总书记、国家主席、中央军委主席习近平会见中国红十字会第十次全国会员代表大会全体代表。</a:t>
            </a:r>
            <a:endParaRPr lang="zh-CN" altLang="en-US" sz="2400" dirty="0">
              <a:latin typeface="宋体" panose="02010600030101010101" pitchFamily="2" charset="-122"/>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表格 2"/>
          <p:cNvGraphicFramePr/>
          <p:nvPr/>
        </p:nvGraphicFramePr>
        <p:xfrm>
          <a:off x="798830" y="1577340"/>
          <a:ext cx="7328535" cy="4528185"/>
        </p:xfrm>
        <a:graphic>
          <a:graphicData uri="http://schemas.openxmlformats.org/drawingml/2006/table">
            <a:tbl>
              <a:tblPr firstRow="1" bandRow="1">
                <a:tableStyleId>{5940675A-B579-460E-94D1-54222C63F5DA}</a:tableStyleId>
              </a:tblPr>
              <a:tblGrid>
                <a:gridCol w="1315720"/>
                <a:gridCol w="1242695"/>
                <a:gridCol w="1849120"/>
                <a:gridCol w="1504315"/>
                <a:gridCol w="1416685"/>
              </a:tblGrid>
              <a:tr h="370840">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届次</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年代</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名称</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会长</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名誉会长</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400685">
                <a:tc rowSpan="11">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新中国成立前无确切界次</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en-US" altLang="zh-CN" sz="1600">
                          <a:latin typeface="隶书" panose="02010509060101010101" pitchFamily="49" charset="-122"/>
                          <a:ea typeface="隶书" panose="02010509060101010101" pitchFamily="49" charset="-122"/>
                          <a:cs typeface="Calibri" panose="020F0502020204030204" charset="0"/>
                        </a:rPr>
                        <a:t>1907</a:t>
                      </a:r>
                      <a:r>
                        <a:rPr lang="zh-CN" altLang="en-US" sz="1600">
                          <a:latin typeface="隶书" panose="02010509060101010101" pitchFamily="49" charset="-122"/>
                          <a:ea typeface="隶书" panose="02010509060101010101" pitchFamily="49" charset="-122"/>
                          <a:cs typeface="Calibri" panose="020F0502020204030204" charset="0"/>
                        </a:rPr>
                        <a:t>年</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大清红十字会</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吕海寰</a:t>
                      </a:r>
                      <a:r>
                        <a:rPr lang="en-US" altLang="zh-CN" sz="1600">
                          <a:latin typeface="隶书" panose="02010509060101010101" pitchFamily="49" charset="-122"/>
                          <a:ea typeface="隶书" panose="02010509060101010101" pitchFamily="49" charset="-122"/>
                          <a:cs typeface="Calibri" panose="020F0502020204030204" charset="0"/>
                        </a:rPr>
                        <a:t>(</a:t>
                      </a:r>
                      <a:r>
                        <a:rPr lang="zh-CN" altLang="en-US" sz="1600">
                          <a:latin typeface="隶书" panose="02010509060101010101" pitchFamily="49" charset="-122"/>
                          <a:ea typeface="隶书" panose="02010509060101010101" pitchFamily="49" charset="-122"/>
                          <a:cs typeface="Calibri" panose="020F0502020204030204" charset="0"/>
                        </a:rPr>
                        <a:t>创始人</a:t>
                      </a:r>
                      <a:r>
                        <a:rPr lang="en-US" altLang="zh-CN" sz="1600">
                          <a:latin typeface="隶书" panose="02010509060101010101" pitchFamily="49" charset="-122"/>
                          <a:ea typeface="隶书" panose="02010509060101010101" pitchFamily="49" charset="-122"/>
                          <a:cs typeface="Calibri" panose="020F0502020204030204" charset="0"/>
                        </a:rPr>
                        <a:t>)</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en-US" altLang="zh-CN" sz="1600">
                          <a:latin typeface="隶书" panose="02010509060101010101" pitchFamily="49" charset="-122"/>
                          <a:ea typeface="隶书" panose="02010509060101010101" pitchFamily="49" charset="-122"/>
                          <a:cs typeface="宋体" panose="02010600030101010101" pitchFamily="2" charset="-122"/>
                        </a:rPr>
                        <a:t> </a:t>
                      </a:r>
                      <a:endParaRPr lang="en-US" altLang="zh-CN" sz="1600">
                        <a:latin typeface="隶书" panose="02010509060101010101" pitchFamily="49" charset="-122"/>
                        <a:ea typeface="隶书" panose="02010509060101010101" pitchFamily="49" charset="-122"/>
                        <a:cs typeface="宋体" panose="02010600030101010101" pitchFamily="2"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315595">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a:txBody>
                    <a:bodyPr/>
                    <a:p>
                      <a:pPr>
                        <a:buNone/>
                      </a:pPr>
                      <a:r>
                        <a:rPr lang="en-US" altLang="zh-CN" sz="1600">
                          <a:latin typeface="隶书" panose="02010509060101010101" pitchFamily="49" charset="-122"/>
                          <a:ea typeface="隶书" panose="02010509060101010101" pitchFamily="49" charset="-122"/>
                          <a:cs typeface="Calibri" panose="020F0502020204030204" charset="0"/>
                        </a:rPr>
                        <a:t>1910</a:t>
                      </a:r>
                      <a:r>
                        <a:rPr lang="zh-CN" altLang="en-US" sz="1600">
                          <a:latin typeface="隶书" panose="02010509060101010101" pitchFamily="49" charset="-122"/>
                          <a:ea typeface="隶书" panose="02010509060101010101" pitchFamily="49" charset="-122"/>
                          <a:cs typeface="Calibri" panose="020F0502020204030204" charset="0"/>
                        </a:rPr>
                        <a:t>年</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大清红十字会</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盛宣怀</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en-US" altLang="zh-CN" sz="1600">
                          <a:latin typeface="隶书" panose="02010509060101010101" pitchFamily="49" charset="-122"/>
                          <a:ea typeface="隶书" panose="02010509060101010101" pitchFamily="49" charset="-122"/>
                          <a:cs typeface="宋体" panose="02010600030101010101" pitchFamily="2" charset="-122"/>
                        </a:rPr>
                        <a:t> </a:t>
                      </a:r>
                      <a:endParaRPr lang="en-US" altLang="zh-CN" sz="1600">
                        <a:latin typeface="隶书" panose="02010509060101010101" pitchFamily="49" charset="-122"/>
                        <a:ea typeface="隶书" panose="02010509060101010101" pitchFamily="49" charset="-122"/>
                        <a:cs typeface="宋体" panose="02010600030101010101" pitchFamily="2"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314960">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a:txBody>
                    <a:bodyPr/>
                    <a:p>
                      <a:pPr>
                        <a:buNone/>
                      </a:pPr>
                      <a:r>
                        <a:rPr lang="en-US" altLang="zh-CN" sz="1600">
                          <a:latin typeface="隶书" panose="02010509060101010101" pitchFamily="49" charset="-122"/>
                          <a:ea typeface="隶书" panose="02010509060101010101" pitchFamily="49" charset="-122"/>
                          <a:cs typeface="Calibri" panose="020F0502020204030204" charset="0"/>
                        </a:rPr>
                        <a:t>1911</a:t>
                      </a:r>
                      <a:r>
                        <a:rPr lang="zh-CN" altLang="en-US" sz="1600">
                          <a:latin typeface="隶书" panose="02010509060101010101" pitchFamily="49" charset="-122"/>
                          <a:ea typeface="隶书" panose="02010509060101010101" pitchFamily="49" charset="-122"/>
                          <a:cs typeface="Calibri" panose="020F0502020204030204" charset="0"/>
                        </a:rPr>
                        <a:t>年</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中国红十字会</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吕海寰</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en-US" altLang="zh-CN" sz="1600">
                          <a:latin typeface="隶书" panose="02010509060101010101" pitchFamily="49" charset="-122"/>
                          <a:ea typeface="隶书" panose="02010509060101010101" pitchFamily="49" charset="-122"/>
                          <a:cs typeface="宋体" panose="02010600030101010101" pitchFamily="2" charset="-122"/>
                        </a:rPr>
                        <a:t> </a:t>
                      </a:r>
                      <a:endParaRPr lang="en-US" altLang="zh-CN" sz="1600">
                        <a:latin typeface="隶书" panose="02010509060101010101" pitchFamily="49" charset="-122"/>
                        <a:ea typeface="隶书" panose="02010509060101010101" pitchFamily="49" charset="-122"/>
                        <a:cs typeface="宋体" panose="02010600030101010101" pitchFamily="2"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315595">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a:txBody>
                    <a:bodyPr/>
                    <a:p>
                      <a:pPr>
                        <a:buNone/>
                      </a:pPr>
                      <a:r>
                        <a:rPr lang="en-US" altLang="zh-CN" sz="1600">
                          <a:latin typeface="隶书" panose="02010509060101010101" pitchFamily="49" charset="-122"/>
                          <a:ea typeface="隶书" panose="02010509060101010101" pitchFamily="49" charset="-122"/>
                          <a:cs typeface="Calibri" panose="020F0502020204030204" charset="0"/>
                        </a:rPr>
                        <a:t>1912</a:t>
                      </a:r>
                      <a:r>
                        <a:rPr lang="zh-CN" altLang="en-US" sz="1600">
                          <a:latin typeface="隶书" panose="02010509060101010101" pitchFamily="49" charset="-122"/>
                          <a:ea typeface="隶书" panose="02010509060101010101" pitchFamily="49" charset="-122"/>
                          <a:cs typeface="Calibri" panose="020F0502020204030204" charset="0"/>
                        </a:rPr>
                        <a:t>年</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中国红十字会</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吕海寰</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袁世凯</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370840">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a:txBody>
                    <a:bodyPr/>
                    <a:p>
                      <a:pPr>
                        <a:buNone/>
                      </a:pPr>
                      <a:r>
                        <a:rPr lang="en-US" altLang="zh-CN" sz="1600">
                          <a:latin typeface="隶书" panose="02010509060101010101" pitchFamily="49" charset="-122"/>
                          <a:ea typeface="隶书" panose="02010509060101010101" pitchFamily="49" charset="-122"/>
                          <a:cs typeface="Calibri" panose="020F0502020204030204" charset="0"/>
                        </a:rPr>
                        <a:t>1922</a:t>
                      </a:r>
                      <a:r>
                        <a:rPr lang="zh-CN" altLang="en-US" sz="1600">
                          <a:latin typeface="隶书" panose="02010509060101010101" pitchFamily="49" charset="-122"/>
                          <a:ea typeface="隶书" panose="02010509060101010101" pitchFamily="49" charset="-122"/>
                          <a:cs typeface="Calibri" panose="020F0502020204030204" charset="0"/>
                        </a:rPr>
                        <a:t>年</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中国红十字会</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汪大燮</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吕海寰</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315595">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a:txBody>
                    <a:bodyPr/>
                    <a:p>
                      <a:pPr>
                        <a:buNone/>
                      </a:pPr>
                      <a:r>
                        <a:rPr lang="en-US" altLang="zh-CN" sz="1600">
                          <a:latin typeface="隶书" panose="02010509060101010101" pitchFamily="49" charset="-122"/>
                          <a:ea typeface="隶书" panose="02010509060101010101" pitchFamily="49" charset="-122"/>
                          <a:cs typeface="Calibri" panose="020F0502020204030204" charset="0"/>
                        </a:rPr>
                        <a:t>1924</a:t>
                      </a:r>
                      <a:r>
                        <a:rPr lang="zh-CN" altLang="en-US" sz="1600">
                          <a:latin typeface="隶书" panose="02010509060101010101" pitchFamily="49" charset="-122"/>
                          <a:ea typeface="隶书" panose="02010509060101010101" pitchFamily="49" charset="-122"/>
                          <a:cs typeface="Calibri" panose="020F0502020204030204" charset="0"/>
                        </a:rPr>
                        <a:t>年</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中国红十字会</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颜惠庆</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en-US" altLang="zh-CN" sz="1600">
                          <a:latin typeface="隶书" panose="02010509060101010101" pitchFamily="49" charset="-122"/>
                          <a:ea typeface="隶书" panose="02010509060101010101" pitchFamily="49" charset="-122"/>
                          <a:cs typeface="宋体" panose="02010600030101010101" pitchFamily="2" charset="-122"/>
                        </a:rPr>
                        <a:t> </a:t>
                      </a:r>
                      <a:endParaRPr lang="en-US" altLang="zh-CN" sz="1600">
                        <a:latin typeface="隶书" panose="02010509060101010101" pitchFamily="49" charset="-122"/>
                        <a:ea typeface="隶书" panose="02010509060101010101" pitchFamily="49" charset="-122"/>
                        <a:cs typeface="宋体" panose="02010600030101010101" pitchFamily="2"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315595">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a:txBody>
                    <a:bodyPr/>
                    <a:p>
                      <a:pPr>
                        <a:buNone/>
                      </a:pPr>
                      <a:r>
                        <a:rPr lang="en-US" altLang="zh-CN" sz="1600">
                          <a:latin typeface="隶书" panose="02010509060101010101" pitchFamily="49" charset="-122"/>
                          <a:ea typeface="隶书" panose="02010509060101010101" pitchFamily="49" charset="-122"/>
                          <a:cs typeface="Calibri" panose="020F0502020204030204" charset="0"/>
                        </a:rPr>
                        <a:t>1928</a:t>
                      </a:r>
                      <a:r>
                        <a:rPr lang="zh-CN" altLang="en-US" sz="1600">
                          <a:latin typeface="隶书" panose="02010509060101010101" pitchFamily="49" charset="-122"/>
                          <a:ea typeface="隶书" panose="02010509060101010101" pitchFamily="49" charset="-122"/>
                          <a:cs typeface="Calibri" panose="020F0502020204030204" charset="0"/>
                        </a:rPr>
                        <a:t>年</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中国红十字会</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颜惠庆</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en-US" altLang="zh-CN" sz="1600">
                          <a:latin typeface="隶书" panose="02010509060101010101" pitchFamily="49" charset="-122"/>
                          <a:ea typeface="隶书" panose="02010509060101010101" pitchFamily="49" charset="-122"/>
                          <a:cs typeface="宋体" panose="02010600030101010101" pitchFamily="2" charset="-122"/>
                        </a:rPr>
                        <a:t> </a:t>
                      </a:r>
                      <a:endParaRPr lang="en-US" altLang="zh-CN" sz="1600">
                        <a:latin typeface="隶书" panose="02010509060101010101" pitchFamily="49" charset="-122"/>
                        <a:ea typeface="隶书" panose="02010509060101010101" pitchFamily="49" charset="-122"/>
                        <a:cs typeface="宋体" panose="02010600030101010101" pitchFamily="2"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361315">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a:txBody>
                    <a:bodyPr/>
                    <a:p>
                      <a:pPr>
                        <a:buNone/>
                      </a:pPr>
                      <a:r>
                        <a:rPr lang="en-US" altLang="zh-CN" sz="1600">
                          <a:latin typeface="隶书" panose="02010509060101010101" pitchFamily="49" charset="-122"/>
                          <a:ea typeface="隶书" panose="02010509060101010101" pitchFamily="49" charset="-122"/>
                          <a:cs typeface="Calibri" panose="020F0502020204030204" charset="0"/>
                        </a:rPr>
                        <a:t>1933</a:t>
                      </a:r>
                      <a:r>
                        <a:rPr lang="zh-CN" altLang="en-US" sz="1600">
                          <a:latin typeface="隶书" panose="02010509060101010101" pitchFamily="49" charset="-122"/>
                          <a:ea typeface="隶书" panose="02010509060101010101" pitchFamily="49" charset="-122"/>
                          <a:cs typeface="Calibri" panose="020F0502020204030204" charset="0"/>
                        </a:rPr>
                        <a:t>年</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中华民国红十字会</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王正延</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蒋中正</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311785">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a:txBody>
                    <a:bodyPr/>
                    <a:p>
                      <a:pPr>
                        <a:buNone/>
                      </a:pPr>
                      <a:r>
                        <a:rPr lang="en-US" altLang="zh-CN" sz="1600">
                          <a:latin typeface="隶书" panose="02010509060101010101" pitchFamily="49" charset="-122"/>
                          <a:ea typeface="隶书" panose="02010509060101010101" pitchFamily="49" charset="-122"/>
                          <a:cs typeface="Calibri" panose="020F0502020204030204" charset="0"/>
                        </a:rPr>
                        <a:t>1938</a:t>
                      </a:r>
                      <a:r>
                        <a:rPr lang="zh-CN" altLang="en-US" sz="1600">
                          <a:latin typeface="隶书" panose="02010509060101010101" pitchFamily="49" charset="-122"/>
                          <a:ea typeface="隶书" panose="02010509060101010101" pitchFamily="49" charset="-122"/>
                          <a:cs typeface="Calibri" panose="020F0502020204030204" charset="0"/>
                        </a:rPr>
                        <a:t>年</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中华民国红十字会</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王正延</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蒋中正</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344805">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a:txBody>
                    <a:bodyPr/>
                    <a:p>
                      <a:pPr>
                        <a:buNone/>
                      </a:pPr>
                      <a:r>
                        <a:rPr lang="en-US" altLang="zh-CN" sz="1600">
                          <a:latin typeface="隶书" panose="02010509060101010101" pitchFamily="49" charset="-122"/>
                          <a:ea typeface="隶书" panose="02010509060101010101" pitchFamily="49" charset="-122"/>
                          <a:cs typeface="Calibri" panose="020F0502020204030204" charset="0"/>
                        </a:rPr>
                        <a:t>1943</a:t>
                      </a:r>
                      <a:r>
                        <a:rPr lang="zh-CN" altLang="en-US" sz="1600">
                          <a:latin typeface="隶书" panose="02010509060101010101" pitchFamily="49" charset="-122"/>
                          <a:ea typeface="隶书" panose="02010509060101010101" pitchFamily="49" charset="-122"/>
                          <a:cs typeface="Calibri" panose="020F0502020204030204" charset="0"/>
                        </a:rPr>
                        <a:t>年</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中华民国红十字会</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蒋梦麟</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蒋中正</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419100">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w="9525" cap="flat" cmpd="sng">
                      <a:solidFill>
                        <a:srgbClr val="000000"/>
                      </a:solidFill>
                      <a:prstDash val="solid"/>
                      <a:headEnd type="none" w="med" len="med"/>
                      <a:tailEnd type="none" w="med" len="med"/>
                    </a:lnB>
                  </a:tcPr>
                </a:tc>
                <a:tc>
                  <a:txBody>
                    <a:bodyPr/>
                    <a:p>
                      <a:pPr>
                        <a:buNone/>
                      </a:pPr>
                      <a:r>
                        <a:rPr lang="en-US" altLang="zh-CN" sz="1600">
                          <a:latin typeface="隶书" panose="02010509060101010101" pitchFamily="49" charset="-122"/>
                          <a:ea typeface="隶书" panose="02010509060101010101" pitchFamily="49" charset="-122"/>
                          <a:cs typeface="Calibri" panose="020F0502020204030204" charset="0"/>
                        </a:rPr>
                        <a:t>1946</a:t>
                      </a:r>
                      <a:r>
                        <a:rPr lang="zh-CN" altLang="en-US" sz="1600">
                          <a:latin typeface="隶书" panose="02010509060101010101" pitchFamily="49" charset="-122"/>
                          <a:ea typeface="隶书" panose="02010509060101010101" pitchFamily="49" charset="-122"/>
                          <a:cs typeface="Calibri" panose="020F0502020204030204" charset="0"/>
                        </a:rPr>
                        <a:t>年</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中华民国红十字会</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蒋梦麟</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a:latin typeface="隶书" panose="02010509060101010101" pitchFamily="49" charset="-122"/>
                          <a:ea typeface="隶书" panose="02010509060101010101" pitchFamily="49" charset="-122"/>
                          <a:cs typeface="Calibri" panose="020F0502020204030204" charset="0"/>
                        </a:rPr>
                        <a:t>蒋中正</a:t>
                      </a:r>
                      <a:endParaRPr lang="zh-CN" altLang="en-US" sz="1600">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1838960" y="510540"/>
            <a:ext cx="6288405" cy="977265"/>
          </a:xfrm>
          <a:prstGeom prst="rect">
            <a:avLst/>
          </a:prstGeom>
          <a:noFill/>
        </p:spPr>
        <p:txBody>
          <a:bodyPr wrap="square" rtlCol="0">
            <a:spAutoFit/>
          </a:bodyPr>
          <a:p>
            <a:pPr algn="l">
              <a:lnSpc>
                <a:spcPct val="90000"/>
              </a:lnSpc>
              <a:buClr>
                <a:schemeClr val="bg1"/>
              </a:buClr>
            </a:pPr>
            <a:r>
              <a:rPr lang="zh-CN" altLang="en-US" sz="3200" b="1" dirty="0">
                <a:solidFill>
                  <a:srgbClr val="FF0000"/>
                </a:solidFill>
                <a:latin typeface="隶书" panose="02010509060101010101" pitchFamily="49" charset="-122"/>
                <a:ea typeface="隶书" panose="02010509060101010101" pitchFamily="49" charset="-122"/>
                <a:sym typeface="+mn-ea"/>
              </a:rPr>
              <a:t>中国红十字会历任领导人一览表 </a:t>
            </a:r>
            <a:endParaRPr lang="zh-CN" altLang="en-US" sz="3200" b="1" dirty="0">
              <a:solidFill>
                <a:srgbClr val="FF0000"/>
              </a:solidFill>
              <a:latin typeface="隶书" panose="02010509060101010101" pitchFamily="49" charset="-122"/>
              <a:ea typeface="隶书" panose="02010509060101010101" pitchFamily="49" charset="-122"/>
            </a:endParaRPr>
          </a:p>
          <a:p>
            <a:pPr algn="l">
              <a:lnSpc>
                <a:spcPct val="90000"/>
              </a:lnSpc>
              <a:buClr>
                <a:schemeClr val="bg1"/>
              </a:buClr>
            </a:pPr>
            <a:r>
              <a:rPr lang="zh-CN" altLang="en-US" sz="3200" b="1" dirty="0">
                <a:solidFill>
                  <a:srgbClr val="FF0000"/>
                </a:solidFill>
                <a:latin typeface="隶书" panose="02010509060101010101" pitchFamily="49" charset="-122"/>
                <a:ea typeface="隶书" panose="02010509060101010101" pitchFamily="49" charset="-122"/>
                <a:sym typeface="+mn-ea"/>
              </a:rPr>
              <a:t>        （ 新中国成立前）</a:t>
            </a:r>
            <a:endParaRPr lang="zh-CN" altLang="en-US" sz="3200" b="1" dirty="0">
              <a:solidFill>
                <a:srgbClr val="FF0000"/>
              </a:solidFill>
              <a:latin typeface="隶书" panose="02010509060101010101" pitchFamily="49" charset="-122"/>
              <a:ea typeface="隶书" panose="02010509060101010101" pitchFamily="49" charset="-122"/>
            </a:endParaRPr>
          </a:p>
        </p:txBody>
      </p:sp>
      <p:pic>
        <p:nvPicPr>
          <p:cNvPr id="47109" name="图片 47108" descr="Img244182087"/>
          <p:cNvPicPr>
            <a:picLocks noChangeAspect="1"/>
          </p:cNvPicPr>
          <p:nvPr/>
        </p:nvPicPr>
        <p:blipFill>
          <a:blip r:embed="rId1"/>
          <a:stretch>
            <a:fillRect/>
          </a:stretch>
        </p:blipFill>
        <p:spPr>
          <a:xfrm>
            <a:off x="217170" y="252095"/>
            <a:ext cx="1329690" cy="1141095"/>
          </a:xfrm>
          <a:prstGeom prst="rect">
            <a:avLst/>
          </a:prstGeom>
          <a:noFill/>
          <a:ln w="9525">
            <a:noFill/>
          </a:ln>
        </p:spPr>
      </p:pic>
      <p:pic>
        <p:nvPicPr>
          <p:cNvPr id="6" name="图片 5" descr="图片1"/>
          <p:cNvPicPr>
            <a:picLocks noChangeAspect="1"/>
          </p:cNvPicPr>
          <p:nvPr/>
        </p:nvPicPr>
        <p:blipFill>
          <a:blip r:embed="rId2"/>
          <a:stretch>
            <a:fillRect/>
          </a:stretch>
        </p:blipFill>
        <p:spPr>
          <a:xfrm>
            <a:off x="-6350" y="6079490"/>
            <a:ext cx="9156700" cy="790575"/>
          </a:xfrm>
          <a:prstGeom prst="rect">
            <a:avLst/>
          </a:prstGeom>
        </p:spPr>
      </p:pic>
    </p:spTree>
  </p:cSld>
  <p:clrMapOvr>
    <a:masterClrMapping/>
  </p:clrMapOvr>
  <p:transition advTm="15000">
    <p:rand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579438"/>
            <a:ext cx="8229600" cy="1143000"/>
          </a:xfrm>
        </p:spPr>
        <p:txBody>
          <a:bodyPr/>
          <a:p>
            <a:r>
              <a:rPr lang="zh-CN" altLang="en-US" sz="2800" b="1" dirty="0">
                <a:solidFill>
                  <a:srgbClr val="FF0000"/>
                </a:solidFill>
                <a:latin typeface="隶书" panose="02010509060101010101" pitchFamily="49" charset="-122"/>
                <a:ea typeface="隶书" panose="02010509060101010101" pitchFamily="49" charset="-122"/>
                <a:sym typeface="+mn-ea"/>
              </a:rPr>
              <a:t>中国红十字会历任领导人一览表 </a:t>
            </a:r>
            <a:br>
              <a:rPr lang="zh-CN" altLang="en-US" sz="2800" b="1" dirty="0">
                <a:solidFill>
                  <a:srgbClr val="FF0000"/>
                </a:solidFill>
                <a:latin typeface="隶书" panose="02010509060101010101" pitchFamily="49" charset="-122"/>
                <a:ea typeface="隶书" panose="02010509060101010101" pitchFamily="49" charset="-122"/>
              </a:rPr>
            </a:br>
            <a:r>
              <a:rPr lang="zh-CN" altLang="en-US" sz="2800" b="1" dirty="0">
                <a:solidFill>
                  <a:srgbClr val="FF0000"/>
                </a:solidFill>
                <a:latin typeface="隶书" panose="02010509060101010101" pitchFamily="49" charset="-122"/>
                <a:ea typeface="隶书" panose="02010509060101010101" pitchFamily="49" charset="-122"/>
                <a:sym typeface="+mn-ea"/>
              </a:rPr>
              <a:t>（新中国成立后）</a:t>
            </a:r>
            <a:r>
              <a:rPr lang="zh-CN" altLang="en-US" b="1" dirty="0">
                <a:solidFill>
                  <a:srgbClr val="FF0000"/>
                </a:solidFill>
                <a:latin typeface="隶书" panose="02010509060101010101" pitchFamily="49" charset="-122"/>
                <a:ea typeface="隶书" panose="02010509060101010101" pitchFamily="49" charset="-122"/>
                <a:sym typeface="+mn-ea"/>
              </a:rPr>
              <a:t> </a:t>
            </a:r>
            <a:r>
              <a:rPr lang="zh-CN" altLang="en-US" b="1" dirty="0">
                <a:solidFill>
                  <a:srgbClr val="FF0000"/>
                </a:solidFill>
                <a:latin typeface="Times New Roman" panose="02020603050405020304" pitchFamily="18" charset="0"/>
                <a:ea typeface="黑体" panose="02010609060101010101" pitchFamily="2" charset="-122"/>
                <a:sym typeface="+mn-ea"/>
              </a:rPr>
              <a:t> </a:t>
            </a:r>
            <a:br>
              <a:rPr lang="zh-CN" altLang="en-US" b="1">
                <a:solidFill>
                  <a:srgbClr val="FF0000"/>
                </a:solidFill>
                <a:latin typeface="Times New Roman" panose="02020603050405020304" pitchFamily="18" charset="0"/>
                <a:ea typeface="黑体" panose="02010609060101010101" pitchFamily="2" charset="-122"/>
              </a:rPr>
            </a:br>
            <a:endParaRPr lang="zh-CN" altLang="en-US"/>
          </a:p>
        </p:txBody>
      </p:sp>
      <p:graphicFrame>
        <p:nvGraphicFramePr>
          <p:cNvPr id="3" name="内容占位符 2"/>
          <p:cNvGraphicFramePr/>
          <p:nvPr>
            <p:ph idx="1"/>
            <p:custDataLst>
              <p:tags r:id="rId1"/>
            </p:custDataLst>
          </p:nvPr>
        </p:nvGraphicFramePr>
        <p:xfrm>
          <a:off x="514350" y="1393190"/>
          <a:ext cx="8229600" cy="4618355"/>
        </p:xfrm>
        <a:graphic>
          <a:graphicData uri="http://schemas.openxmlformats.org/drawingml/2006/table">
            <a:tbl>
              <a:tblPr firstRow="1" bandRow="1">
                <a:tableStyleId>{5940675A-B579-460E-94D1-54222C63F5DA}</a:tableStyleId>
              </a:tblPr>
              <a:tblGrid>
                <a:gridCol w="1894205"/>
                <a:gridCol w="979170"/>
                <a:gridCol w="1687830"/>
                <a:gridCol w="1592580"/>
                <a:gridCol w="2075815"/>
              </a:tblGrid>
              <a:tr h="378460">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第一届</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en-US" altLang="zh-CN" sz="1600" b="1">
                          <a:latin typeface="隶书" panose="02010509060101010101" pitchFamily="49" charset="-122"/>
                          <a:ea typeface="隶书" panose="02010509060101010101" pitchFamily="49" charset="-122"/>
                          <a:cs typeface="Calibri" panose="020F0502020204030204" charset="0"/>
                        </a:rPr>
                        <a:t>1950</a:t>
                      </a:r>
                      <a:r>
                        <a:rPr lang="zh-CN" altLang="en-US" sz="1600" b="1">
                          <a:latin typeface="隶书" panose="02010509060101010101" pitchFamily="49" charset="-122"/>
                          <a:ea typeface="隶书" panose="02010509060101010101" pitchFamily="49" charset="-122"/>
                          <a:cs typeface="Calibri" panose="020F0502020204030204" charset="0"/>
                        </a:rPr>
                        <a:t>年</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中国红十字会</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李德全</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en-US" altLang="zh-CN" sz="1600" b="1">
                          <a:latin typeface="隶书" panose="02010509060101010101" pitchFamily="49" charset="-122"/>
                          <a:ea typeface="隶书" panose="02010509060101010101" pitchFamily="49" charset="-122"/>
                          <a:cs typeface="宋体" panose="02010600030101010101" pitchFamily="2" charset="-122"/>
                        </a:rPr>
                        <a:t> </a:t>
                      </a:r>
                      <a:endParaRPr lang="en-US" altLang="zh-CN" sz="1600" b="1">
                        <a:latin typeface="隶书" panose="02010509060101010101" pitchFamily="49" charset="-122"/>
                        <a:ea typeface="隶书" panose="02010509060101010101" pitchFamily="49" charset="-122"/>
                        <a:cs typeface="宋体" panose="02010600030101010101" pitchFamily="2"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584835">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第二届</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en-US" altLang="zh-CN" sz="1600" b="1">
                          <a:latin typeface="隶书" panose="02010509060101010101" pitchFamily="49" charset="-122"/>
                          <a:ea typeface="隶书" panose="02010509060101010101" pitchFamily="49" charset="-122"/>
                          <a:cs typeface="Calibri" panose="020F0502020204030204" charset="0"/>
                        </a:rPr>
                        <a:t>1961</a:t>
                      </a:r>
                      <a:r>
                        <a:rPr lang="zh-CN" altLang="en-US" sz="1600" b="1">
                          <a:latin typeface="隶书" panose="02010509060101010101" pitchFamily="49" charset="-122"/>
                          <a:ea typeface="隶书" panose="02010509060101010101" pitchFamily="49" charset="-122"/>
                          <a:cs typeface="Calibri" panose="020F0502020204030204" charset="0"/>
                        </a:rPr>
                        <a:t>年</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中国红十字会</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李德全 钱信忠</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en-US" altLang="zh-CN" sz="1600" b="1">
                          <a:latin typeface="隶书" panose="02010509060101010101" pitchFamily="49" charset="-122"/>
                          <a:ea typeface="隶书" panose="02010509060101010101" pitchFamily="49" charset="-122"/>
                          <a:cs typeface="宋体" panose="02010600030101010101" pitchFamily="2" charset="-122"/>
                        </a:rPr>
                        <a:t> </a:t>
                      </a:r>
                      <a:endParaRPr lang="en-US" altLang="zh-CN" sz="1600" b="1">
                        <a:latin typeface="隶书" panose="02010509060101010101" pitchFamily="49" charset="-122"/>
                        <a:ea typeface="隶书" panose="02010509060101010101" pitchFamily="49" charset="-122"/>
                        <a:cs typeface="宋体" panose="02010600030101010101" pitchFamily="2"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378460">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第三届</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en-US" altLang="zh-CN" sz="1600" b="1">
                          <a:latin typeface="隶书" panose="02010509060101010101" pitchFamily="49" charset="-122"/>
                          <a:ea typeface="隶书" panose="02010509060101010101" pitchFamily="49" charset="-122"/>
                          <a:cs typeface="Calibri" panose="020F0502020204030204" charset="0"/>
                        </a:rPr>
                        <a:t>1979</a:t>
                      </a:r>
                      <a:r>
                        <a:rPr lang="zh-CN" altLang="en-US" sz="1600" b="1">
                          <a:latin typeface="隶书" panose="02010509060101010101" pitchFamily="49" charset="-122"/>
                          <a:ea typeface="隶书" panose="02010509060101010101" pitchFamily="49" charset="-122"/>
                          <a:cs typeface="Calibri" panose="020F0502020204030204" charset="0"/>
                        </a:rPr>
                        <a:t>年</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中国红十字会</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钱信忠</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en-US" altLang="zh-CN" sz="1600" b="1">
                          <a:latin typeface="隶书" panose="02010509060101010101" pitchFamily="49" charset="-122"/>
                          <a:ea typeface="隶书" panose="02010509060101010101" pitchFamily="49" charset="-122"/>
                          <a:cs typeface="宋体" panose="02010600030101010101" pitchFamily="2" charset="-122"/>
                        </a:rPr>
                        <a:t> </a:t>
                      </a:r>
                      <a:endParaRPr lang="en-US" altLang="zh-CN" sz="1600" b="1">
                        <a:latin typeface="隶书" panose="02010509060101010101" pitchFamily="49" charset="-122"/>
                        <a:ea typeface="隶书" panose="02010509060101010101" pitchFamily="49" charset="-122"/>
                        <a:cs typeface="宋体" panose="02010600030101010101" pitchFamily="2"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379095">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第四届</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en-US" altLang="zh-CN" sz="1600" b="1">
                          <a:latin typeface="隶书" panose="02010509060101010101" pitchFamily="49" charset="-122"/>
                          <a:ea typeface="隶书" panose="02010509060101010101" pitchFamily="49" charset="-122"/>
                          <a:cs typeface="Calibri" panose="020F0502020204030204" charset="0"/>
                        </a:rPr>
                        <a:t>1985</a:t>
                      </a:r>
                      <a:r>
                        <a:rPr lang="zh-CN" altLang="en-US" sz="1600" b="1">
                          <a:latin typeface="隶书" panose="02010509060101010101" pitchFamily="49" charset="-122"/>
                          <a:ea typeface="隶书" panose="02010509060101010101" pitchFamily="49" charset="-122"/>
                          <a:cs typeface="Calibri" panose="020F0502020204030204" charset="0"/>
                        </a:rPr>
                        <a:t>年</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中国红十字会</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崔月犁</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朱学范 赵朴初 钱信忠</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626745">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第五届</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en-US" altLang="zh-CN" sz="1600" b="1">
                          <a:latin typeface="隶书" panose="02010509060101010101" pitchFamily="49" charset="-122"/>
                          <a:ea typeface="隶书" panose="02010509060101010101" pitchFamily="49" charset="-122"/>
                          <a:cs typeface="Calibri" panose="020F0502020204030204" charset="0"/>
                        </a:rPr>
                        <a:t>1990</a:t>
                      </a:r>
                      <a:r>
                        <a:rPr lang="zh-CN" altLang="en-US" sz="1600" b="1">
                          <a:latin typeface="隶书" panose="02010509060101010101" pitchFamily="49" charset="-122"/>
                          <a:ea typeface="隶书" panose="02010509060101010101" pitchFamily="49" charset="-122"/>
                          <a:cs typeface="Calibri" panose="020F0502020204030204" charset="0"/>
                        </a:rPr>
                        <a:t>年</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中国红十字会</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陈敏章</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朱学范 赵朴初 钱信忠  崔月犁</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378460">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第六届</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en-US" altLang="zh-CN" sz="1600" b="1">
                          <a:latin typeface="隶书" panose="02010509060101010101" pitchFamily="49" charset="-122"/>
                          <a:ea typeface="隶书" panose="02010509060101010101" pitchFamily="49" charset="-122"/>
                          <a:cs typeface="Calibri" panose="020F0502020204030204" charset="0"/>
                        </a:rPr>
                        <a:t>1994</a:t>
                      </a:r>
                      <a:r>
                        <a:rPr lang="zh-CN" altLang="en-US" sz="1600" b="1">
                          <a:latin typeface="隶书" panose="02010509060101010101" pitchFamily="49" charset="-122"/>
                          <a:ea typeface="隶书" panose="02010509060101010101" pitchFamily="49" charset="-122"/>
                          <a:cs typeface="Calibri" panose="020F0502020204030204" charset="0"/>
                        </a:rPr>
                        <a:t>年</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中国红十字会</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钱正英</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江泽民</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377825">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第七届</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en-US" altLang="zh-CN" sz="1600" b="1">
                          <a:latin typeface="隶书" panose="02010509060101010101" pitchFamily="49" charset="-122"/>
                          <a:ea typeface="隶书" panose="02010509060101010101" pitchFamily="49" charset="-122"/>
                          <a:cs typeface="Calibri" panose="020F0502020204030204" charset="0"/>
                        </a:rPr>
                        <a:t>1999</a:t>
                      </a:r>
                      <a:r>
                        <a:rPr lang="zh-CN" altLang="en-US" sz="1600" b="1">
                          <a:latin typeface="隶书" panose="02010509060101010101" pitchFamily="49" charset="-122"/>
                          <a:ea typeface="隶书" panose="02010509060101010101" pitchFamily="49" charset="-122"/>
                          <a:cs typeface="Calibri" panose="020F0502020204030204" charset="0"/>
                        </a:rPr>
                        <a:t>年</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中国红十字会</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彭佩云</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江泽民</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379095">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第八届</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en-US" altLang="zh-CN" sz="1600" b="1">
                          <a:latin typeface="隶书" panose="02010509060101010101" pitchFamily="49" charset="-122"/>
                          <a:ea typeface="隶书" panose="02010509060101010101" pitchFamily="49" charset="-122"/>
                          <a:cs typeface="Calibri" panose="020F0502020204030204" charset="0"/>
                        </a:rPr>
                        <a:t>2004</a:t>
                      </a:r>
                      <a:r>
                        <a:rPr lang="zh-CN" altLang="en-US" sz="1600" b="1">
                          <a:latin typeface="隶书" panose="02010509060101010101" pitchFamily="49" charset="-122"/>
                          <a:ea typeface="隶书" panose="02010509060101010101" pitchFamily="49" charset="-122"/>
                          <a:cs typeface="Calibri" panose="020F0502020204030204" charset="0"/>
                        </a:rPr>
                        <a:t>年</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中国红十字会</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彭佩云</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胡锦涛</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378460">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第九届</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en-US" altLang="zh-CN" sz="1600" b="1">
                          <a:latin typeface="隶书" panose="02010509060101010101" pitchFamily="49" charset="-122"/>
                          <a:ea typeface="隶书" panose="02010509060101010101" pitchFamily="49" charset="-122"/>
                          <a:cs typeface="Calibri" panose="020F0502020204030204" charset="0"/>
                        </a:rPr>
                        <a:t>2009</a:t>
                      </a:r>
                      <a:r>
                        <a:rPr lang="zh-CN" altLang="en-US" sz="1600" b="1">
                          <a:latin typeface="隶书" panose="02010509060101010101" pitchFamily="49" charset="-122"/>
                          <a:ea typeface="隶书" panose="02010509060101010101" pitchFamily="49" charset="-122"/>
                          <a:cs typeface="Calibri" panose="020F0502020204030204" charset="0"/>
                        </a:rPr>
                        <a:t>年</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中国红十字会</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华建敏</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胡锦涛</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378460">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第十届</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en-US" altLang="zh-CN" sz="1600" b="1">
                          <a:latin typeface="隶书" panose="02010509060101010101" pitchFamily="49" charset="-122"/>
                          <a:ea typeface="隶书" panose="02010509060101010101" pitchFamily="49" charset="-122"/>
                          <a:cs typeface="Calibri" panose="020F0502020204030204" charset="0"/>
                        </a:rPr>
                        <a:t>2015</a:t>
                      </a:r>
                      <a:r>
                        <a:rPr lang="zh-CN" altLang="en-US" sz="1600" b="1">
                          <a:latin typeface="隶书" panose="02010509060101010101" pitchFamily="49" charset="-122"/>
                          <a:ea typeface="隶书" panose="02010509060101010101" pitchFamily="49" charset="-122"/>
                          <a:cs typeface="Calibri" panose="020F0502020204030204" charset="0"/>
                        </a:rPr>
                        <a:t>年</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中国红十字会</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陈 竺</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李源潮</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378460">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第十一届</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en-US" altLang="zh-CN" sz="1600" b="1">
                          <a:latin typeface="隶书" panose="02010509060101010101" pitchFamily="49" charset="-122"/>
                          <a:ea typeface="隶书" panose="02010509060101010101" pitchFamily="49" charset="-122"/>
                          <a:cs typeface="Calibri" panose="020F0502020204030204" charset="0"/>
                        </a:rPr>
                        <a:t>2018</a:t>
                      </a:r>
                      <a:r>
                        <a:rPr lang="zh-CN" altLang="en-US" sz="1600" b="1">
                          <a:latin typeface="隶书" panose="02010509060101010101" pitchFamily="49" charset="-122"/>
                          <a:ea typeface="隶书" panose="02010509060101010101" pitchFamily="49" charset="-122"/>
                          <a:cs typeface="Calibri" panose="020F0502020204030204" charset="0"/>
                        </a:rPr>
                        <a:t>年</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中国红十字会</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陈 竺</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r>
                        <a:rPr lang="zh-CN" altLang="en-US" sz="1600" b="1">
                          <a:latin typeface="隶书" panose="02010509060101010101" pitchFamily="49" charset="-122"/>
                          <a:ea typeface="隶书" panose="02010509060101010101" pitchFamily="49" charset="-122"/>
                          <a:cs typeface="Calibri" panose="020F0502020204030204" charset="0"/>
                        </a:rPr>
                        <a:t>王岐山</a:t>
                      </a:r>
                      <a:endParaRPr lang="zh-CN" altLang="en-US" sz="1600" b="1">
                        <a:latin typeface="隶书" panose="02010509060101010101" pitchFamily="49" charset="-122"/>
                        <a:ea typeface="隶书" panose="02010509060101010101" pitchFamily="49" charset="-122"/>
                        <a:cs typeface="Calibri" panose="020F0502020204030204" charset="0"/>
                      </a:endParaRPr>
                    </a:p>
                  </a:txBody>
                  <a:tcPr marL="0" marR="0" marT="63500" marB="63500"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bl>
          </a:graphicData>
        </a:graphic>
      </p:graphicFrame>
      <p:pic>
        <p:nvPicPr>
          <p:cNvPr id="47109" name="图片 47108" descr="Img244182087"/>
          <p:cNvPicPr>
            <a:picLocks noChangeAspect="1"/>
          </p:cNvPicPr>
          <p:nvPr/>
        </p:nvPicPr>
        <p:blipFill>
          <a:blip r:embed="rId2"/>
          <a:stretch>
            <a:fillRect/>
          </a:stretch>
        </p:blipFill>
        <p:spPr>
          <a:xfrm>
            <a:off x="217170" y="252095"/>
            <a:ext cx="1329690" cy="1141095"/>
          </a:xfrm>
          <a:prstGeom prst="rect">
            <a:avLst/>
          </a:prstGeom>
          <a:noFill/>
          <a:ln w="9525">
            <a:noFill/>
          </a:ln>
        </p:spPr>
      </p:pic>
      <p:pic>
        <p:nvPicPr>
          <p:cNvPr id="5" name="图片 4" descr="图片1"/>
          <p:cNvPicPr>
            <a:picLocks noChangeAspect="1"/>
          </p:cNvPicPr>
          <p:nvPr/>
        </p:nvPicPr>
        <p:blipFill>
          <a:blip r:embed="rId3"/>
          <a:stretch>
            <a:fillRect/>
          </a:stretch>
        </p:blipFill>
        <p:spPr>
          <a:xfrm>
            <a:off x="-6350" y="6401435"/>
            <a:ext cx="9156700" cy="790575"/>
          </a:xfrm>
          <a:prstGeom prst="rect">
            <a:avLst/>
          </a:prstGeom>
        </p:spPr>
      </p:pic>
    </p:spTree>
  </p:cSld>
  <p:clrMapOvr>
    <a:masterClrMapping/>
  </p:clrMapOvr>
  <p:transition advTm="15000">
    <p:rand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8" name="文本框 91137"/>
          <p:cNvSpPr txBox="1"/>
          <p:nvPr/>
        </p:nvSpPr>
        <p:spPr>
          <a:xfrm>
            <a:off x="914400" y="6156325"/>
            <a:ext cx="7162800" cy="701675"/>
          </a:xfrm>
          <a:prstGeom prst="rect">
            <a:avLst/>
          </a:prstGeom>
          <a:noFill/>
          <a:ln w="12700">
            <a:noFill/>
          </a:ln>
          <a:effectLst>
            <a:outerShdw dist="35921" dir="2699999" sy="50000" rotWithShape="0">
              <a:schemeClr val="bg2"/>
            </a:outerShdw>
          </a:effectLst>
        </p:spPr>
        <p:txBody>
          <a:bodyPr>
            <a:spAutoFit/>
          </a:bodyPr>
          <a:p>
            <a:pPr algn="l"/>
            <a:r>
              <a:rPr lang="en-US" altLang="zh-CN" sz="4000" b="1" dirty="0">
                <a:solidFill>
                  <a:schemeClr val="tx1"/>
                </a:solidFill>
                <a:latin typeface="Tahoma" panose="020B0604030504040204" pitchFamily="34" charset="0"/>
                <a:ea typeface="黑体" panose="02010609060101010101" pitchFamily="2" charset="-122"/>
              </a:rPr>
              <a:t>         </a:t>
            </a:r>
            <a:r>
              <a:rPr lang="zh-CN" altLang="en-US" sz="4000" b="1" dirty="0">
                <a:solidFill>
                  <a:srgbClr val="FF3300"/>
                </a:solidFill>
                <a:latin typeface="Tahoma" panose="020B0604030504040204" pitchFamily="34" charset="0"/>
                <a:ea typeface="黑体" panose="02010609060101010101" pitchFamily="2" charset="-122"/>
              </a:rPr>
              <a:t>红十字青少年工作</a:t>
            </a:r>
            <a:endParaRPr lang="zh-CN" altLang="en-US" sz="4000" b="1" dirty="0">
              <a:solidFill>
                <a:srgbClr val="FF3300"/>
              </a:solidFill>
              <a:latin typeface="Tahoma" panose="020B0604030504040204" pitchFamily="34" charset="0"/>
              <a:ea typeface="黑体" panose="02010609060101010101" pitchFamily="2" charset="-122"/>
            </a:endParaRPr>
          </a:p>
        </p:txBody>
      </p:sp>
      <p:pic>
        <p:nvPicPr>
          <p:cNvPr id="91139" name="标题 91138" descr="会务讲座"/>
          <p:cNvPicPr>
            <a:picLocks noChangeAspect="1"/>
          </p:cNvPicPr>
          <p:nvPr>
            <p:ph type="title"/>
          </p:nvPr>
        </p:nvPicPr>
        <p:blipFill>
          <a:blip r:embed="rId1"/>
          <a:stretch>
            <a:fillRect/>
          </a:stretch>
        </p:blipFill>
        <p:spPr>
          <a:xfrm>
            <a:off x="0" y="-11112"/>
            <a:ext cx="4800600" cy="3600450"/>
          </a:xfrm>
        </p:spPr>
      </p:pic>
      <p:pic>
        <p:nvPicPr>
          <p:cNvPr id="91140" name="内容占位符 91139" descr="DSC02622"/>
          <p:cNvPicPr>
            <a:picLocks noChangeAspect="1"/>
          </p:cNvPicPr>
          <p:nvPr>
            <p:ph idx="1"/>
          </p:nvPr>
        </p:nvPicPr>
        <p:blipFill>
          <a:blip r:embed="rId2"/>
          <a:stretch>
            <a:fillRect/>
          </a:stretch>
        </p:blipFill>
        <p:spPr>
          <a:xfrm>
            <a:off x="4953000" y="0"/>
            <a:ext cx="4191000" cy="3143250"/>
          </a:xfrm>
        </p:spPr>
      </p:pic>
      <p:pic>
        <p:nvPicPr>
          <p:cNvPr id="91141" name="图片 91140" descr="学校依法开展救护技能学习和训练"/>
          <p:cNvPicPr>
            <a:picLocks noChangeAspect="1"/>
          </p:cNvPicPr>
          <p:nvPr/>
        </p:nvPicPr>
        <p:blipFill>
          <a:blip r:embed="rId3"/>
          <a:stretch>
            <a:fillRect/>
          </a:stretch>
        </p:blipFill>
        <p:spPr>
          <a:xfrm>
            <a:off x="3048000" y="2819400"/>
            <a:ext cx="4216400" cy="3162300"/>
          </a:xfrm>
          <a:prstGeom prst="rect">
            <a:avLst/>
          </a:prstGeom>
          <a:noFill/>
          <a:ln w="9525">
            <a:noFill/>
          </a:ln>
        </p:spPr>
      </p:pic>
    </p:spTree>
  </p:cSld>
  <p:clrMapOvr>
    <a:masterClrMapping/>
  </p:clrMapOvr>
  <p:transition advTm="15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1140"/>
                                        </p:tgtEl>
                                        <p:attrNameLst>
                                          <p:attrName>style.visibility</p:attrName>
                                        </p:attrNameLst>
                                      </p:cBhvr>
                                      <p:to>
                                        <p:strVal val="visible"/>
                                      </p:to>
                                    </p:set>
                                    <p:anim calcmode="lin" valueType="num">
                                      <p:cBhvr additive="base">
                                        <p:cTn id="7" dur="500" fill="hold"/>
                                        <p:tgtEl>
                                          <p:spTgt spid="91140"/>
                                        </p:tgtEl>
                                        <p:attrNameLst>
                                          <p:attrName>ppt_x</p:attrName>
                                        </p:attrNameLst>
                                      </p:cBhvr>
                                      <p:tavLst>
                                        <p:tav tm="0">
                                          <p:val>
                                            <p:strVal val="#ppt_x"/>
                                          </p:val>
                                        </p:tav>
                                        <p:tav tm="100000">
                                          <p:val>
                                            <p:strVal val="#ppt_x"/>
                                          </p:val>
                                        </p:tav>
                                      </p:tavLst>
                                    </p:anim>
                                    <p:anim calcmode="lin" valueType="num">
                                      <p:cBhvr additive="base">
                                        <p:cTn id="8" dur="500" fill="hold"/>
                                        <p:tgtEl>
                                          <p:spTgt spid="911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2" name="标题 92161"/>
          <p:cNvSpPr>
            <a:spLocks noGrp="1"/>
          </p:cNvSpPr>
          <p:nvPr>
            <p:ph type="title"/>
          </p:nvPr>
        </p:nvSpPr>
        <p:spPr/>
        <p:txBody>
          <a:bodyPr anchor="ctr"/>
          <a:p>
            <a:endParaRPr dirty="0"/>
          </a:p>
        </p:txBody>
      </p:sp>
      <p:pic>
        <p:nvPicPr>
          <p:cNvPr id="92163" name="文本占位符 92162" descr="P1020054"/>
          <p:cNvPicPr>
            <a:picLocks noChangeAspect="1"/>
          </p:cNvPicPr>
          <p:nvPr>
            <p:ph type="body" idx="1"/>
          </p:nvPr>
        </p:nvPicPr>
        <p:blipFill>
          <a:blip r:embed="rId1"/>
          <a:stretch>
            <a:fillRect/>
          </a:stretch>
        </p:blipFill>
        <p:spPr>
          <a:xfrm>
            <a:off x="609600" y="0"/>
            <a:ext cx="6781800" cy="3886200"/>
          </a:xfrm>
        </p:spPr>
      </p:pic>
      <p:pic>
        <p:nvPicPr>
          <p:cNvPr id="92164" name="图片 92163" descr="File0006"/>
          <p:cNvPicPr>
            <a:picLocks noChangeAspect="1"/>
          </p:cNvPicPr>
          <p:nvPr/>
        </p:nvPicPr>
        <p:blipFill>
          <a:blip r:embed="rId2"/>
          <a:stretch>
            <a:fillRect/>
          </a:stretch>
        </p:blipFill>
        <p:spPr>
          <a:xfrm>
            <a:off x="2971800" y="3959225"/>
            <a:ext cx="6172200" cy="2898775"/>
          </a:xfrm>
          <a:prstGeom prst="rect">
            <a:avLst/>
          </a:prstGeom>
          <a:noFill/>
          <a:ln w="9525">
            <a:noFill/>
          </a:ln>
        </p:spPr>
      </p:pic>
      <p:sp>
        <p:nvSpPr>
          <p:cNvPr id="92165" name="矩形 92164"/>
          <p:cNvSpPr/>
          <p:nvPr/>
        </p:nvSpPr>
        <p:spPr>
          <a:xfrm rot="10800000" flipV="1">
            <a:off x="1219200" y="6096000"/>
            <a:ext cx="7389813" cy="519113"/>
          </a:xfrm>
          <a:prstGeom prst="rect">
            <a:avLst/>
          </a:prstGeom>
          <a:noFill/>
          <a:ln w="9525">
            <a:noFill/>
          </a:ln>
        </p:spPr>
        <p:txBody>
          <a:bodyPr>
            <a:spAutoFit/>
          </a:bodyPr>
          <a:p>
            <a:r>
              <a:rPr lang="zh-CN" altLang="en-US" sz="2800" b="1" dirty="0">
                <a:solidFill>
                  <a:srgbClr val="FF3300"/>
                </a:solidFill>
                <a:latin typeface="Arial" panose="020B0604020202020204" pitchFamily="34" charset="0"/>
                <a:ea typeface="黑体" panose="02010609060101010101" pitchFamily="2" charset="-122"/>
              </a:rPr>
              <a:t>红十字会</a:t>
            </a:r>
            <a:r>
              <a:rPr lang="zh-CN" altLang="en-US" sz="2800" b="1" dirty="0">
                <a:solidFill>
                  <a:srgbClr val="FFFF00"/>
                </a:solidFill>
                <a:latin typeface="Arial" panose="020B0604020202020204" pitchFamily="34" charset="0"/>
                <a:ea typeface="黑体" panose="02010609060101010101" pitchFamily="2" charset="-122"/>
              </a:rPr>
              <a:t>向困难残疾人家庭子女发放助学金</a:t>
            </a:r>
            <a:endParaRPr lang="zh-CN" altLang="en-US" sz="2800" b="1" dirty="0">
              <a:solidFill>
                <a:srgbClr val="FFFF00"/>
              </a:solidFill>
              <a:latin typeface="Arial" panose="020B0604020202020204" pitchFamily="34" charset="0"/>
              <a:ea typeface="黑体" panose="02010609060101010101" pitchFamily="2" charset="-122"/>
            </a:endParaRPr>
          </a:p>
        </p:txBody>
      </p:sp>
    </p:spTree>
  </p:cSld>
  <p:clrMapOvr>
    <a:masterClrMapping/>
  </p:clrMapOvr>
  <p:transition advTm="15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wedge">
                                      <p:cBhvr>
                                        <p:cTn id="7" dur="2000"/>
                                        <p:tgtEl>
                                          <p:spTgt spid="9216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92164"/>
                                        </p:tgtEl>
                                        <p:attrNameLst>
                                          <p:attrName>style.visibility</p:attrName>
                                        </p:attrNameLst>
                                      </p:cBhvr>
                                      <p:to>
                                        <p:strVal val="visible"/>
                                      </p:to>
                                    </p:set>
                                    <p:animEffect transition="in" filter="wedge">
                                      <p:cBhvr>
                                        <p:cTn id="12" dur="2000"/>
                                        <p:tgtEl>
                                          <p:spTgt spid="92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3186" name="图片 93185" descr="9008"/>
          <p:cNvPicPr>
            <a:picLocks noChangeAspect="1"/>
          </p:cNvPicPr>
          <p:nvPr/>
        </p:nvPicPr>
        <p:blipFill>
          <a:blip r:embed="rId1"/>
          <a:srcRect t="18889" r="16667" b="8888"/>
          <a:stretch>
            <a:fillRect/>
          </a:stretch>
        </p:blipFill>
        <p:spPr>
          <a:xfrm>
            <a:off x="3962400" y="0"/>
            <a:ext cx="5181600" cy="3367088"/>
          </a:xfrm>
          <a:prstGeom prst="rect">
            <a:avLst/>
          </a:prstGeom>
          <a:noFill/>
          <a:ln w="9525">
            <a:noFill/>
          </a:ln>
        </p:spPr>
      </p:pic>
      <p:sp>
        <p:nvSpPr>
          <p:cNvPr id="93187" name="矩形 93186"/>
          <p:cNvSpPr/>
          <p:nvPr/>
        </p:nvSpPr>
        <p:spPr>
          <a:xfrm>
            <a:off x="533400" y="3276600"/>
            <a:ext cx="2819400" cy="1676400"/>
          </a:xfrm>
          <a:prstGeom prst="rect">
            <a:avLst/>
          </a:prstGeom>
          <a:solidFill>
            <a:schemeClr val="folHlink"/>
          </a:solidFill>
          <a:ln w="9525">
            <a:noFill/>
          </a:ln>
        </p:spPr>
        <p:txBody>
          <a:bodyPr/>
          <a:p>
            <a:endParaRPr lang="zh-CN" altLang="en-US"/>
          </a:p>
        </p:txBody>
      </p:sp>
      <p:pic>
        <p:nvPicPr>
          <p:cNvPr id="93188" name="图片 93187" descr="blood_1"/>
          <p:cNvPicPr>
            <a:picLocks noChangeAspect="1"/>
          </p:cNvPicPr>
          <p:nvPr/>
        </p:nvPicPr>
        <p:blipFill>
          <a:blip r:embed="rId2"/>
          <a:stretch>
            <a:fillRect/>
          </a:stretch>
        </p:blipFill>
        <p:spPr>
          <a:xfrm>
            <a:off x="838200" y="3429000"/>
            <a:ext cx="1074738" cy="1295400"/>
          </a:xfrm>
          <a:prstGeom prst="rect">
            <a:avLst/>
          </a:prstGeom>
          <a:solidFill>
            <a:schemeClr val="folHlink"/>
          </a:solidFill>
          <a:ln w="9525">
            <a:noFill/>
          </a:ln>
        </p:spPr>
      </p:pic>
      <p:sp>
        <p:nvSpPr>
          <p:cNvPr id="93189" name="文本框 93188"/>
          <p:cNvSpPr txBox="1"/>
          <p:nvPr/>
        </p:nvSpPr>
        <p:spPr>
          <a:xfrm>
            <a:off x="0" y="5257800"/>
            <a:ext cx="4495800" cy="1006475"/>
          </a:xfrm>
          <a:prstGeom prst="rect">
            <a:avLst/>
          </a:prstGeom>
          <a:solidFill>
            <a:srgbClr val="CC0000"/>
          </a:solidFill>
          <a:ln w="9525">
            <a:noFill/>
          </a:ln>
          <a:effectLst>
            <a:outerShdw dist="107763" dir="2699999" algn="ctr" rotWithShape="0">
              <a:srgbClr val="808080"/>
            </a:outerShdw>
          </a:effectLst>
        </p:spPr>
        <p:txBody>
          <a:bodyPr>
            <a:spAutoFit/>
          </a:bodyPr>
          <a:p>
            <a:pPr>
              <a:buClr>
                <a:schemeClr val="bg1"/>
              </a:buClr>
            </a:pPr>
            <a:r>
              <a:rPr lang="zh-CN" altLang="en-US" sz="3600" b="1" dirty="0">
                <a:solidFill>
                  <a:schemeClr val="bg1"/>
                </a:solidFill>
                <a:latin typeface="Times New Roman" panose="02020603050405020304" pitchFamily="18" charset="0"/>
                <a:ea typeface="黑体" panose="02010609060101010101" pitchFamily="2" charset="-122"/>
              </a:rPr>
              <a:t>卫生与社区关怀</a:t>
            </a:r>
            <a:endParaRPr lang="zh-CN" altLang="en-US" sz="3600" b="1" dirty="0">
              <a:solidFill>
                <a:schemeClr val="bg1"/>
              </a:solidFill>
              <a:latin typeface="Times New Roman" panose="02020603050405020304" pitchFamily="18" charset="0"/>
              <a:ea typeface="黑体" panose="02010609060101010101" pitchFamily="2" charset="-122"/>
            </a:endParaRPr>
          </a:p>
          <a:p>
            <a:pPr>
              <a:buClr>
                <a:schemeClr val="bg1"/>
              </a:buClr>
            </a:pPr>
            <a:r>
              <a:rPr lang="en-US" altLang="zh-CN" sz="2400" b="1">
                <a:solidFill>
                  <a:schemeClr val="bg1"/>
                </a:solidFill>
                <a:latin typeface="Arial" panose="020B0604020202020204" pitchFamily="34" charset="0"/>
                <a:ea typeface="黑体" panose="02010609060101010101" pitchFamily="2" charset="-122"/>
              </a:rPr>
              <a:t>Health and community care</a:t>
            </a:r>
            <a:endParaRPr lang="en-US" altLang="zh-CN" sz="2400" b="1">
              <a:solidFill>
                <a:schemeClr val="bg1"/>
              </a:solidFill>
              <a:latin typeface="Arial" panose="020B0604020202020204" pitchFamily="34" charset="0"/>
              <a:ea typeface="黑体" panose="02010609060101010101" pitchFamily="2" charset="-122"/>
            </a:endParaRPr>
          </a:p>
        </p:txBody>
      </p:sp>
      <p:pic>
        <p:nvPicPr>
          <p:cNvPr id="93190" name="图片 93189" descr="Image04"/>
          <p:cNvPicPr>
            <a:picLocks noChangeAspect="1"/>
          </p:cNvPicPr>
          <p:nvPr/>
        </p:nvPicPr>
        <p:blipFill>
          <a:blip r:embed="rId3"/>
          <a:stretch>
            <a:fillRect/>
          </a:stretch>
        </p:blipFill>
        <p:spPr>
          <a:xfrm>
            <a:off x="4724400" y="3429000"/>
            <a:ext cx="4419600" cy="3429000"/>
          </a:xfrm>
          <a:prstGeom prst="rect">
            <a:avLst/>
          </a:prstGeom>
          <a:noFill/>
          <a:ln w="9525">
            <a:noFill/>
          </a:ln>
        </p:spPr>
      </p:pic>
      <p:pic>
        <p:nvPicPr>
          <p:cNvPr id="93191" name="图片 93190" descr="home_aids_lintje"/>
          <p:cNvPicPr>
            <a:picLocks noChangeAspect="1"/>
          </p:cNvPicPr>
          <p:nvPr/>
        </p:nvPicPr>
        <p:blipFill>
          <a:blip r:embed="rId4"/>
          <a:stretch>
            <a:fillRect/>
          </a:stretch>
        </p:blipFill>
        <p:spPr>
          <a:xfrm>
            <a:off x="2133600" y="3429000"/>
            <a:ext cx="1028700" cy="1295400"/>
          </a:xfrm>
          <a:prstGeom prst="rect">
            <a:avLst/>
          </a:prstGeom>
          <a:solidFill>
            <a:schemeClr val="folHlink"/>
          </a:solidFill>
          <a:ln w="9525">
            <a:noFill/>
          </a:ln>
        </p:spPr>
      </p:pic>
      <p:pic>
        <p:nvPicPr>
          <p:cNvPr id="93192" name="图片 93191" descr="1004"/>
          <p:cNvPicPr>
            <a:picLocks noChangeAspect="1"/>
          </p:cNvPicPr>
          <p:nvPr/>
        </p:nvPicPr>
        <p:blipFill>
          <a:blip r:embed="rId5"/>
          <a:stretch>
            <a:fillRect/>
          </a:stretch>
        </p:blipFill>
        <p:spPr>
          <a:xfrm>
            <a:off x="0" y="0"/>
            <a:ext cx="3989388" cy="3200400"/>
          </a:xfrm>
          <a:prstGeom prst="rect">
            <a:avLst/>
          </a:prstGeom>
          <a:noFill/>
          <a:ln w="9525">
            <a:noFill/>
          </a:ln>
        </p:spPr>
      </p:pic>
    </p:spTree>
  </p:cSld>
  <p:clrMapOvr>
    <a:masterClrMapping/>
  </p:clrMapOvr>
  <p:transition advTm="15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3189"/>
                                        </p:tgtEl>
                                        <p:attrNameLst>
                                          <p:attrName>style.visibility</p:attrName>
                                        </p:attrNameLst>
                                      </p:cBhvr>
                                      <p:to>
                                        <p:strVal val="visible"/>
                                      </p:to>
                                    </p:set>
                                    <p:animEffect transition="in" filter="wedge">
                                      <p:cBhvr>
                                        <p:cTn id="7" dur="2000"/>
                                        <p:tgtEl>
                                          <p:spTgt spid="9318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3191"/>
                                        </p:tgtEl>
                                        <p:attrNameLst>
                                          <p:attrName>style.visibility</p:attrName>
                                        </p:attrNameLst>
                                      </p:cBhvr>
                                      <p:to>
                                        <p:strVal val="visible"/>
                                      </p:to>
                                    </p:set>
                                    <p:anim calcmode="lin" valueType="num">
                                      <p:cBhvr additive="base">
                                        <p:cTn id="12" dur="500" fill="hold"/>
                                        <p:tgtEl>
                                          <p:spTgt spid="93191"/>
                                        </p:tgtEl>
                                        <p:attrNameLst>
                                          <p:attrName>ppt_x</p:attrName>
                                        </p:attrNameLst>
                                      </p:cBhvr>
                                      <p:tavLst>
                                        <p:tav tm="0">
                                          <p:val>
                                            <p:strVal val="#ppt_x"/>
                                          </p:val>
                                        </p:tav>
                                        <p:tav tm="100000">
                                          <p:val>
                                            <p:strVal val="#ppt_x"/>
                                          </p:val>
                                        </p:tav>
                                      </p:tavLst>
                                    </p:anim>
                                    <p:anim calcmode="lin" valueType="num">
                                      <p:cBhvr additive="base">
                                        <p:cTn id="13" dur="500" fill="hold"/>
                                        <p:tgtEl>
                                          <p:spTgt spid="9319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3188"/>
                                        </p:tgtEl>
                                        <p:attrNameLst>
                                          <p:attrName>style.visibility</p:attrName>
                                        </p:attrNameLst>
                                      </p:cBhvr>
                                      <p:to>
                                        <p:strVal val="visible"/>
                                      </p:to>
                                    </p:set>
                                    <p:anim calcmode="lin" valueType="num">
                                      <p:cBhvr additive="base">
                                        <p:cTn id="18" dur="500" fill="hold"/>
                                        <p:tgtEl>
                                          <p:spTgt spid="93188"/>
                                        </p:tgtEl>
                                        <p:attrNameLst>
                                          <p:attrName>ppt_x</p:attrName>
                                        </p:attrNameLst>
                                      </p:cBhvr>
                                      <p:tavLst>
                                        <p:tav tm="0">
                                          <p:val>
                                            <p:strVal val="#ppt_x"/>
                                          </p:val>
                                        </p:tav>
                                        <p:tav tm="100000">
                                          <p:val>
                                            <p:strVal val="#ppt_x"/>
                                          </p:val>
                                        </p:tav>
                                      </p:tavLst>
                                    </p:anim>
                                    <p:anim calcmode="lin" valueType="num">
                                      <p:cBhvr additive="base">
                                        <p:cTn id="19" dur="500" fill="hold"/>
                                        <p:tgtEl>
                                          <p:spTgt spid="9318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3192"/>
                                        </p:tgtEl>
                                        <p:attrNameLst>
                                          <p:attrName>style.visibility</p:attrName>
                                        </p:attrNameLst>
                                      </p:cBhvr>
                                      <p:to>
                                        <p:strVal val="visible"/>
                                      </p:to>
                                    </p:set>
                                    <p:anim calcmode="lin" valueType="num">
                                      <p:cBhvr additive="base">
                                        <p:cTn id="24" dur="500" fill="hold"/>
                                        <p:tgtEl>
                                          <p:spTgt spid="93192"/>
                                        </p:tgtEl>
                                        <p:attrNameLst>
                                          <p:attrName>ppt_x</p:attrName>
                                        </p:attrNameLst>
                                      </p:cBhvr>
                                      <p:tavLst>
                                        <p:tav tm="0">
                                          <p:val>
                                            <p:strVal val="#ppt_x"/>
                                          </p:val>
                                        </p:tav>
                                        <p:tav tm="100000">
                                          <p:val>
                                            <p:strVal val="#ppt_x"/>
                                          </p:val>
                                        </p:tav>
                                      </p:tavLst>
                                    </p:anim>
                                    <p:anim calcmode="lin" valueType="num">
                                      <p:cBhvr additive="base">
                                        <p:cTn id="25" dur="500" fill="hold"/>
                                        <p:tgtEl>
                                          <p:spTgt spid="9319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3186"/>
                                        </p:tgtEl>
                                        <p:attrNameLst>
                                          <p:attrName>style.visibility</p:attrName>
                                        </p:attrNameLst>
                                      </p:cBhvr>
                                      <p:to>
                                        <p:strVal val="visible"/>
                                      </p:to>
                                    </p:set>
                                    <p:anim calcmode="lin" valueType="num">
                                      <p:cBhvr additive="base">
                                        <p:cTn id="30" dur="500" fill="hold"/>
                                        <p:tgtEl>
                                          <p:spTgt spid="93186"/>
                                        </p:tgtEl>
                                        <p:attrNameLst>
                                          <p:attrName>ppt_x</p:attrName>
                                        </p:attrNameLst>
                                      </p:cBhvr>
                                      <p:tavLst>
                                        <p:tav tm="0">
                                          <p:val>
                                            <p:strVal val="#ppt_x"/>
                                          </p:val>
                                        </p:tav>
                                        <p:tav tm="100000">
                                          <p:val>
                                            <p:strVal val="#ppt_x"/>
                                          </p:val>
                                        </p:tav>
                                      </p:tavLst>
                                    </p:anim>
                                    <p:anim calcmode="lin" valueType="num">
                                      <p:cBhvr additive="base">
                                        <p:cTn id="31" dur="500" fill="hold"/>
                                        <p:tgtEl>
                                          <p:spTgt spid="9318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3190"/>
                                        </p:tgtEl>
                                        <p:attrNameLst>
                                          <p:attrName>style.visibility</p:attrName>
                                        </p:attrNameLst>
                                      </p:cBhvr>
                                      <p:to>
                                        <p:strVal val="visible"/>
                                      </p:to>
                                    </p:set>
                                    <p:anim calcmode="lin" valueType="num">
                                      <p:cBhvr additive="base">
                                        <p:cTn id="36" dur="500" fill="hold"/>
                                        <p:tgtEl>
                                          <p:spTgt spid="93190"/>
                                        </p:tgtEl>
                                        <p:attrNameLst>
                                          <p:attrName>ppt_x</p:attrName>
                                        </p:attrNameLst>
                                      </p:cBhvr>
                                      <p:tavLst>
                                        <p:tav tm="0">
                                          <p:val>
                                            <p:strVal val="#ppt_x"/>
                                          </p:val>
                                        </p:tav>
                                        <p:tav tm="100000">
                                          <p:val>
                                            <p:strVal val="#ppt_x"/>
                                          </p:val>
                                        </p:tav>
                                      </p:tavLst>
                                    </p:anim>
                                    <p:anim calcmode="lin" valueType="num">
                                      <p:cBhvr additive="base">
                                        <p:cTn id="37" dur="500" fill="hold"/>
                                        <p:tgtEl>
                                          <p:spTgt spid="931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4210" name="图片 94209"/>
          <p:cNvPicPr>
            <a:picLocks noChangeAspect="1"/>
          </p:cNvPicPr>
          <p:nvPr/>
        </p:nvPicPr>
        <p:blipFill>
          <a:blip r:embed="rId1"/>
          <a:stretch>
            <a:fillRect/>
          </a:stretch>
        </p:blipFill>
        <p:spPr>
          <a:xfrm>
            <a:off x="152400" y="0"/>
            <a:ext cx="4570413" cy="3427413"/>
          </a:xfrm>
          <a:prstGeom prst="rect">
            <a:avLst/>
          </a:prstGeom>
          <a:noFill/>
          <a:ln w="9525">
            <a:noFill/>
          </a:ln>
        </p:spPr>
      </p:pic>
      <p:sp>
        <p:nvSpPr>
          <p:cNvPr id="94211" name="文本框 94210"/>
          <p:cNvSpPr txBox="1"/>
          <p:nvPr/>
        </p:nvSpPr>
        <p:spPr>
          <a:xfrm>
            <a:off x="1455738" y="3074988"/>
            <a:ext cx="184150" cy="366712"/>
          </a:xfrm>
          <a:prstGeom prst="rect">
            <a:avLst/>
          </a:prstGeom>
          <a:noFill/>
          <a:ln w="9525">
            <a:noFill/>
          </a:ln>
        </p:spPr>
        <p:txBody>
          <a:bodyPr wrap="none" anchor="t">
            <a:spAutoFit/>
          </a:bodyPr>
          <a:p>
            <a:pPr algn="l"/>
            <a:endParaRPr sz="1800" dirty="0">
              <a:solidFill>
                <a:schemeClr val="tx1"/>
              </a:solidFill>
              <a:latin typeface="Verdana" panose="020B0604030504040204" pitchFamily="34" charset="0"/>
            </a:endParaRPr>
          </a:p>
        </p:txBody>
      </p:sp>
      <p:pic>
        <p:nvPicPr>
          <p:cNvPr id="94212" name="图片 94211" descr="IMGP0751"/>
          <p:cNvPicPr>
            <a:picLocks noChangeAspect="1"/>
          </p:cNvPicPr>
          <p:nvPr/>
        </p:nvPicPr>
        <p:blipFill>
          <a:blip r:embed="rId2"/>
          <a:stretch>
            <a:fillRect/>
          </a:stretch>
        </p:blipFill>
        <p:spPr>
          <a:xfrm>
            <a:off x="0" y="0"/>
            <a:ext cx="4149725" cy="3419475"/>
          </a:xfrm>
          <a:prstGeom prst="rect">
            <a:avLst/>
          </a:prstGeom>
          <a:noFill/>
          <a:ln w="9525">
            <a:noFill/>
          </a:ln>
        </p:spPr>
      </p:pic>
      <p:sp>
        <p:nvSpPr>
          <p:cNvPr id="94213" name="文本框 94212"/>
          <p:cNvSpPr txBox="1"/>
          <p:nvPr/>
        </p:nvSpPr>
        <p:spPr>
          <a:xfrm>
            <a:off x="0" y="2895600"/>
            <a:ext cx="4191000" cy="457200"/>
          </a:xfrm>
          <a:prstGeom prst="rect">
            <a:avLst/>
          </a:prstGeom>
          <a:noFill/>
          <a:ln w="9525">
            <a:noFill/>
          </a:ln>
        </p:spPr>
        <p:txBody>
          <a:bodyPr>
            <a:spAutoFit/>
          </a:bodyPr>
          <a:p>
            <a:pPr algn="l"/>
            <a:r>
              <a:rPr lang="zh-CN" altLang="en-US" sz="2400" b="1" dirty="0">
                <a:solidFill>
                  <a:srgbClr val="FFFF66"/>
                </a:solidFill>
                <a:latin typeface="Verdana" panose="020B0604030504040204" pitchFamily="34" charset="0"/>
              </a:rPr>
              <a:t>医务人员捐献造血干细胞血样</a:t>
            </a:r>
            <a:endParaRPr lang="zh-CN" altLang="en-US" sz="2400" b="1" dirty="0">
              <a:solidFill>
                <a:srgbClr val="FFFF66"/>
              </a:solidFill>
              <a:latin typeface="Verdana" panose="020B0604030504040204" pitchFamily="34" charset="0"/>
            </a:endParaRPr>
          </a:p>
        </p:txBody>
      </p:sp>
      <p:pic>
        <p:nvPicPr>
          <p:cNvPr id="94214" name="图片 94213" descr="IMGP0645"/>
          <p:cNvPicPr>
            <a:picLocks noChangeAspect="1"/>
          </p:cNvPicPr>
          <p:nvPr/>
        </p:nvPicPr>
        <p:blipFill>
          <a:blip r:embed="rId3"/>
          <a:stretch>
            <a:fillRect/>
          </a:stretch>
        </p:blipFill>
        <p:spPr>
          <a:xfrm>
            <a:off x="4191000" y="0"/>
            <a:ext cx="4953000" cy="3276600"/>
          </a:xfrm>
          <a:prstGeom prst="rect">
            <a:avLst/>
          </a:prstGeom>
          <a:noFill/>
          <a:ln w="9525">
            <a:noFill/>
          </a:ln>
        </p:spPr>
      </p:pic>
      <p:sp>
        <p:nvSpPr>
          <p:cNvPr id="94215" name="矩形 94214"/>
          <p:cNvSpPr/>
          <p:nvPr/>
        </p:nvSpPr>
        <p:spPr>
          <a:xfrm>
            <a:off x="5486400" y="2362200"/>
            <a:ext cx="2438400" cy="822325"/>
          </a:xfrm>
          <a:prstGeom prst="rect">
            <a:avLst/>
          </a:prstGeom>
          <a:noFill/>
          <a:ln w="9525">
            <a:noFill/>
          </a:ln>
        </p:spPr>
        <p:txBody>
          <a:bodyPr>
            <a:spAutoFit/>
          </a:bodyPr>
          <a:p>
            <a:r>
              <a:rPr lang="zh-CN" altLang="en-US" sz="2400" b="1" dirty="0">
                <a:solidFill>
                  <a:srgbClr val="FFFF00"/>
                </a:solidFill>
                <a:latin typeface="Arial" panose="020B0604020202020204" pitchFamily="34" charset="0"/>
                <a:ea typeface="黑体" panose="02010609060101010101" pitchFamily="2" charset="-122"/>
              </a:rPr>
              <a:t>志愿者捐献造血干细胞仪式</a:t>
            </a:r>
            <a:endParaRPr lang="zh-CN" altLang="en-US" sz="2400" b="1">
              <a:solidFill>
                <a:srgbClr val="FFFF00"/>
              </a:solidFill>
              <a:latin typeface="Arial" panose="020B0604020202020204" pitchFamily="34" charset="0"/>
              <a:ea typeface="黑体" panose="02010609060101010101" pitchFamily="2" charset="-122"/>
            </a:endParaRPr>
          </a:p>
        </p:txBody>
      </p:sp>
      <p:pic>
        <p:nvPicPr>
          <p:cNvPr id="94216" name="图片 94215" descr="DSC08733"/>
          <p:cNvPicPr>
            <a:picLocks noChangeAspect="1"/>
          </p:cNvPicPr>
          <p:nvPr/>
        </p:nvPicPr>
        <p:blipFill>
          <a:blip r:embed="rId4"/>
          <a:stretch>
            <a:fillRect/>
          </a:stretch>
        </p:blipFill>
        <p:spPr>
          <a:xfrm>
            <a:off x="4495800" y="3352800"/>
            <a:ext cx="4648200" cy="3946525"/>
          </a:xfrm>
          <a:prstGeom prst="rect">
            <a:avLst/>
          </a:prstGeom>
          <a:noFill/>
          <a:ln w="9525">
            <a:noFill/>
          </a:ln>
        </p:spPr>
      </p:pic>
      <p:sp>
        <p:nvSpPr>
          <p:cNvPr id="94217" name="矩形 94216"/>
          <p:cNvSpPr/>
          <p:nvPr/>
        </p:nvSpPr>
        <p:spPr>
          <a:xfrm>
            <a:off x="5181600" y="6338888"/>
            <a:ext cx="3962400" cy="519112"/>
          </a:xfrm>
          <a:prstGeom prst="rect">
            <a:avLst/>
          </a:prstGeom>
          <a:noFill/>
          <a:ln w="9525">
            <a:noFill/>
          </a:ln>
        </p:spPr>
        <p:txBody>
          <a:bodyPr>
            <a:spAutoFit/>
          </a:bodyPr>
          <a:p>
            <a:r>
              <a:rPr lang="zh-CN" altLang="en-US" sz="2800" b="1" dirty="0">
                <a:solidFill>
                  <a:srgbClr val="FFFF00"/>
                </a:solidFill>
                <a:latin typeface="Arial" panose="020B0604020202020204" pitchFamily="34" charset="0"/>
              </a:rPr>
              <a:t>看望遗体捐献者</a:t>
            </a:r>
            <a:endParaRPr lang="zh-CN" altLang="en-US" sz="2800" b="1" dirty="0">
              <a:solidFill>
                <a:srgbClr val="FFFF00"/>
              </a:solidFill>
              <a:latin typeface="Arial" panose="020B0604020202020204" pitchFamily="34" charset="0"/>
            </a:endParaRPr>
          </a:p>
        </p:txBody>
      </p:sp>
      <p:pic>
        <p:nvPicPr>
          <p:cNvPr id="94218" name="图片 94217" descr="DSC03335"/>
          <p:cNvPicPr>
            <a:picLocks noChangeAspect="1"/>
          </p:cNvPicPr>
          <p:nvPr/>
        </p:nvPicPr>
        <p:blipFill>
          <a:blip r:embed="rId5"/>
          <a:stretch>
            <a:fillRect/>
          </a:stretch>
        </p:blipFill>
        <p:spPr>
          <a:xfrm>
            <a:off x="0" y="3495675"/>
            <a:ext cx="4724400" cy="3362325"/>
          </a:xfrm>
          <a:prstGeom prst="rect">
            <a:avLst/>
          </a:prstGeom>
          <a:noFill/>
          <a:ln w="9525">
            <a:noFill/>
          </a:ln>
        </p:spPr>
      </p:pic>
      <p:sp>
        <p:nvSpPr>
          <p:cNvPr id="94219" name="矩形 94218"/>
          <p:cNvSpPr/>
          <p:nvPr/>
        </p:nvSpPr>
        <p:spPr>
          <a:xfrm rot="10800000" flipV="1">
            <a:off x="381000" y="6338888"/>
            <a:ext cx="4267200" cy="519112"/>
          </a:xfrm>
          <a:prstGeom prst="rect">
            <a:avLst/>
          </a:prstGeom>
          <a:noFill/>
          <a:ln w="9525">
            <a:noFill/>
          </a:ln>
        </p:spPr>
        <p:txBody>
          <a:bodyPr>
            <a:spAutoFit/>
          </a:bodyPr>
          <a:p>
            <a:r>
              <a:rPr lang="zh-CN" altLang="en-US" sz="2800" b="1" dirty="0">
                <a:solidFill>
                  <a:srgbClr val="FFFF66"/>
                </a:solidFill>
                <a:latin typeface="Arial" panose="020B0604020202020204" pitchFamily="34" charset="0"/>
              </a:rPr>
              <a:t>慰问白内障手术后的老人</a:t>
            </a:r>
            <a:endParaRPr lang="zh-CN" altLang="en-US" sz="2800" b="1" dirty="0">
              <a:solidFill>
                <a:srgbClr val="FFFF66"/>
              </a:solidFill>
              <a:latin typeface="Arial" panose="020B0604020202020204" pitchFamily="34" charset="0"/>
            </a:endParaRPr>
          </a:p>
        </p:txBody>
      </p:sp>
    </p:spTree>
  </p:cSld>
  <p:clrMapOvr>
    <a:masterClrMapping/>
  </p:clrMapOvr>
  <p:transition advTm="15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4212"/>
                                        </p:tgtEl>
                                        <p:attrNameLst>
                                          <p:attrName>style.visibility</p:attrName>
                                        </p:attrNameLst>
                                      </p:cBhvr>
                                      <p:to>
                                        <p:strVal val="visible"/>
                                      </p:to>
                                    </p:set>
                                    <p:anim calcmode="lin" valueType="num">
                                      <p:cBhvr additive="base">
                                        <p:cTn id="7" dur="500" fill="hold"/>
                                        <p:tgtEl>
                                          <p:spTgt spid="94212"/>
                                        </p:tgtEl>
                                        <p:attrNameLst>
                                          <p:attrName>ppt_x</p:attrName>
                                        </p:attrNameLst>
                                      </p:cBhvr>
                                      <p:tavLst>
                                        <p:tav tm="0">
                                          <p:val>
                                            <p:strVal val="#ppt_x"/>
                                          </p:val>
                                        </p:tav>
                                        <p:tav tm="100000">
                                          <p:val>
                                            <p:strVal val="#ppt_x"/>
                                          </p:val>
                                        </p:tav>
                                      </p:tavLst>
                                    </p:anim>
                                    <p:anim calcmode="lin" valueType="num">
                                      <p:cBhvr additive="base">
                                        <p:cTn id="8" dur="500" fill="hold"/>
                                        <p:tgtEl>
                                          <p:spTgt spid="942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4216"/>
                                        </p:tgtEl>
                                        <p:attrNameLst>
                                          <p:attrName>style.visibility</p:attrName>
                                        </p:attrNameLst>
                                      </p:cBhvr>
                                      <p:to>
                                        <p:strVal val="visible"/>
                                      </p:to>
                                    </p:set>
                                    <p:anim calcmode="lin" valueType="num">
                                      <p:cBhvr additive="base">
                                        <p:cTn id="13" dur="500" fill="hold"/>
                                        <p:tgtEl>
                                          <p:spTgt spid="94216"/>
                                        </p:tgtEl>
                                        <p:attrNameLst>
                                          <p:attrName>ppt_x</p:attrName>
                                        </p:attrNameLst>
                                      </p:cBhvr>
                                      <p:tavLst>
                                        <p:tav tm="0">
                                          <p:val>
                                            <p:strVal val="#ppt_x"/>
                                          </p:val>
                                        </p:tav>
                                        <p:tav tm="100000">
                                          <p:val>
                                            <p:strVal val="#ppt_x"/>
                                          </p:val>
                                        </p:tav>
                                      </p:tavLst>
                                    </p:anim>
                                    <p:anim calcmode="lin" valueType="num">
                                      <p:cBhvr additive="base">
                                        <p:cTn id="14" dur="500" fill="hold"/>
                                        <p:tgtEl>
                                          <p:spTgt spid="942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4214"/>
                                        </p:tgtEl>
                                        <p:attrNameLst>
                                          <p:attrName>style.visibility</p:attrName>
                                        </p:attrNameLst>
                                      </p:cBhvr>
                                      <p:to>
                                        <p:strVal val="visible"/>
                                      </p:to>
                                    </p:set>
                                    <p:anim calcmode="lin" valueType="num">
                                      <p:cBhvr additive="base">
                                        <p:cTn id="19" dur="500" fill="hold"/>
                                        <p:tgtEl>
                                          <p:spTgt spid="94214"/>
                                        </p:tgtEl>
                                        <p:attrNameLst>
                                          <p:attrName>ppt_x</p:attrName>
                                        </p:attrNameLst>
                                      </p:cBhvr>
                                      <p:tavLst>
                                        <p:tav tm="0">
                                          <p:val>
                                            <p:strVal val="#ppt_x"/>
                                          </p:val>
                                        </p:tav>
                                        <p:tav tm="100000">
                                          <p:val>
                                            <p:strVal val="#ppt_x"/>
                                          </p:val>
                                        </p:tav>
                                      </p:tavLst>
                                    </p:anim>
                                    <p:anim calcmode="lin" valueType="num">
                                      <p:cBhvr additive="base">
                                        <p:cTn id="20" dur="500" fill="hold"/>
                                        <p:tgtEl>
                                          <p:spTgt spid="942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4218"/>
                                        </p:tgtEl>
                                        <p:attrNameLst>
                                          <p:attrName>style.visibility</p:attrName>
                                        </p:attrNameLst>
                                      </p:cBhvr>
                                      <p:to>
                                        <p:strVal val="visible"/>
                                      </p:to>
                                    </p:set>
                                    <p:anim calcmode="lin" valueType="num">
                                      <p:cBhvr additive="base">
                                        <p:cTn id="25" dur="500" fill="hold"/>
                                        <p:tgtEl>
                                          <p:spTgt spid="94218"/>
                                        </p:tgtEl>
                                        <p:attrNameLst>
                                          <p:attrName>ppt_x</p:attrName>
                                        </p:attrNameLst>
                                      </p:cBhvr>
                                      <p:tavLst>
                                        <p:tav tm="0">
                                          <p:val>
                                            <p:strVal val="#ppt_x"/>
                                          </p:val>
                                        </p:tav>
                                        <p:tav tm="100000">
                                          <p:val>
                                            <p:strVal val="#ppt_x"/>
                                          </p:val>
                                        </p:tav>
                                      </p:tavLst>
                                    </p:anim>
                                    <p:anim calcmode="lin" valueType="num">
                                      <p:cBhvr additive="base">
                                        <p:cTn id="26" dur="500" fill="hold"/>
                                        <p:tgtEl>
                                          <p:spTgt spid="94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9" name="文本框 96258"/>
          <p:cNvSpPr txBox="1"/>
          <p:nvPr/>
        </p:nvSpPr>
        <p:spPr>
          <a:xfrm>
            <a:off x="3200400" y="5562600"/>
            <a:ext cx="5334000" cy="884238"/>
          </a:xfrm>
          <a:prstGeom prst="rect">
            <a:avLst/>
          </a:prstGeom>
          <a:solidFill>
            <a:srgbClr val="FF6600"/>
          </a:solidFill>
          <a:ln w="9525">
            <a:noFill/>
          </a:ln>
          <a:effectLst>
            <a:outerShdw dist="107763" dir="2699999" algn="ctr" rotWithShape="0">
              <a:srgbClr val="808080"/>
            </a:outerShdw>
          </a:effectLst>
        </p:spPr>
        <p:txBody>
          <a:bodyPr>
            <a:spAutoFit/>
          </a:bodyPr>
          <a:p>
            <a:pPr>
              <a:buClr>
                <a:schemeClr val="bg1"/>
              </a:buClr>
            </a:pPr>
            <a:r>
              <a:rPr lang="zh-CN" altLang="en-US" sz="3200" dirty="0">
                <a:solidFill>
                  <a:schemeClr val="bg1"/>
                </a:solidFill>
                <a:latin typeface="Times New Roman" panose="02020603050405020304" pitchFamily="18" charset="0"/>
                <a:ea typeface="黑体" panose="02010609060101010101" pitchFamily="2" charset="-122"/>
              </a:rPr>
              <a:t>促进人道价值观</a:t>
            </a:r>
            <a:endParaRPr lang="zh-CN" altLang="en-US" sz="3200" dirty="0">
              <a:solidFill>
                <a:schemeClr val="bg1"/>
              </a:solidFill>
              <a:latin typeface="Times New Roman" panose="02020603050405020304" pitchFamily="18" charset="0"/>
              <a:ea typeface="黑体" panose="02010609060101010101" pitchFamily="2" charset="-122"/>
            </a:endParaRPr>
          </a:p>
          <a:p>
            <a:pPr>
              <a:buClr>
                <a:schemeClr val="bg1"/>
              </a:buClr>
            </a:pPr>
            <a:r>
              <a:rPr lang="en-US" altLang="zh-CN" sz="2000" b="1">
                <a:solidFill>
                  <a:schemeClr val="bg1"/>
                </a:solidFill>
                <a:latin typeface="Arial" panose="020B0604020202020204" pitchFamily="34" charset="0"/>
                <a:ea typeface="黑体" panose="02010609060101010101" pitchFamily="2" charset="-122"/>
              </a:rPr>
              <a:t>Promotion of humanitarian values</a:t>
            </a:r>
            <a:endParaRPr lang="en-US" altLang="zh-CN" sz="2000" b="1">
              <a:solidFill>
                <a:schemeClr val="bg1"/>
              </a:solidFill>
              <a:latin typeface="Arial" panose="020B0604020202020204" pitchFamily="34" charset="0"/>
              <a:ea typeface="黑体" panose="02010609060101010101" pitchFamily="2" charset="-122"/>
            </a:endParaRPr>
          </a:p>
        </p:txBody>
      </p:sp>
      <p:pic>
        <p:nvPicPr>
          <p:cNvPr id="2" name="图片 1" descr="微信图片_20180802092818"/>
          <p:cNvPicPr>
            <a:picLocks noChangeAspect="1"/>
          </p:cNvPicPr>
          <p:nvPr/>
        </p:nvPicPr>
        <p:blipFill>
          <a:blip r:embed="rId1"/>
          <a:stretch>
            <a:fillRect/>
          </a:stretch>
        </p:blipFill>
        <p:spPr>
          <a:xfrm>
            <a:off x="596900" y="730885"/>
            <a:ext cx="7145020" cy="5358765"/>
          </a:xfrm>
          <a:prstGeom prst="rect">
            <a:avLst/>
          </a:prstGeom>
        </p:spPr>
      </p:pic>
    </p:spTree>
  </p:cSld>
  <p:clrMapOvr>
    <a:masterClrMapping/>
  </p:clrMapOvr>
  <p:transition advTm="15000">
    <p:rand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微信图片_20180802092750"/>
          <p:cNvPicPr>
            <a:picLocks noChangeAspect="1"/>
          </p:cNvPicPr>
          <p:nvPr/>
        </p:nvPicPr>
        <p:blipFill>
          <a:blip r:embed="rId1"/>
          <a:stretch>
            <a:fillRect/>
          </a:stretch>
        </p:blipFill>
        <p:spPr>
          <a:xfrm>
            <a:off x="759460" y="544195"/>
            <a:ext cx="4375150" cy="2893060"/>
          </a:xfrm>
          <a:prstGeom prst="rect">
            <a:avLst/>
          </a:prstGeom>
        </p:spPr>
      </p:pic>
      <p:pic>
        <p:nvPicPr>
          <p:cNvPr id="3" name="图片 2" descr="微信图片_20180802092856"/>
          <p:cNvPicPr>
            <a:picLocks noChangeAspect="1"/>
          </p:cNvPicPr>
          <p:nvPr/>
        </p:nvPicPr>
        <p:blipFill>
          <a:blip r:embed="rId2"/>
          <a:stretch>
            <a:fillRect/>
          </a:stretch>
        </p:blipFill>
        <p:spPr>
          <a:xfrm>
            <a:off x="5193030" y="544195"/>
            <a:ext cx="3827145" cy="2870200"/>
          </a:xfrm>
          <a:prstGeom prst="rect">
            <a:avLst/>
          </a:prstGeom>
        </p:spPr>
      </p:pic>
      <p:pic>
        <p:nvPicPr>
          <p:cNvPr id="4" name="图片 3" descr="微信图片_20180802092813"/>
          <p:cNvPicPr>
            <a:picLocks noChangeAspect="1"/>
          </p:cNvPicPr>
          <p:nvPr/>
        </p:nvPicPr>
        <p:blipFill>
          <a:blip r:embed="rId3"/>
          <a:stretch>
            <a:fillRect/>
          </a:stretch>
        </p:blipFill>
        <p:spPr>
          <a:xfrm>
            <a:off x="835660" y="3589655"/>
            <a:ext cx="4298315" cy="3030855"/>
          </a:xfrm>
          <a:prstGeom prst="rect">
            <a:avLst/>
          </a:prstGeom>
        </p:spPr>
      </p:pic>
      <p:pic>
        <p:nvPicPr>
          <p:cNvPr id="5" name="图片 4" descr="微信图片_20180802092809"/>
          <p:cNvPicPr>
            <a:picLocks noChangeAspect="1"/>
          </p:cNvPicPr>
          <p:nvPr/>
        </p:nvPicPr>
        <p:blipFill>
          <a:blip r:embed="rId4"/>
          <a:stretch>
            <a:fillRect/>
          </a:stretch>
        </p:blipFill>
        <p:spPr>
          <a:xfrm>
            <a:off x="5193030" y="3589655"/>
            <a:ext cx="3992245" cy="2994025"/>
          </a:xfrm>
          <a:prstGeom prst="rect">
            <a:avLst/>
          </a:prstGeom>
        </p:spPr>
      </p:pic>
    </p:spTree>
  </p:cSld>
  <p:clrMapOvr>
    <a:masterClrMapping/>
  </p:clrMapOvr>
  <p:transition advTm="15000">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文本框 1"/>
          <p:cNvSpPr txBox="1">
            <a:spLocks noChangeArrowheads="1"/>
          </p:cNvSpPr>
          <p:nvPr/>
        </p:nvSpPr>
        <p:spPr bwMode="auto">
          <a:xfrm>
            <a:off x="1087572" y="754457"/>
            <a:ext cx="7848227" cy="514350"/>
          </a:xfrm>
          <a:prstGeom prst="rect">
            <a:avLst/>
          </a:prstGeom>
          <a:noFill/>
          <a:ln>
            <a:noFill/>
          </a:ln>
        </p:spPr>
        <p:txBody>
          <a:bodyPr wrap="square">
            <a:spAutoFit/>
          </a:bodyPr>
          <a:lstStyle>
            <a:lvl1pPr>
              <a:defRPr kumimoji="1" sz="2400">
                <a:solidFill>
                  <a:schemeClr val="tx1"/>
                </a:solidFill>
                <a:latin typeface="Calibri" panose="020F050202020403020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Calibri" panose="020F0502020204030204" charset="0"/>
                <a:ea typeface="宋体" panose="02010600030101010101" pitchFamily="2" charset="-122"/>
              </a:defRPr>
            </a:lvl2pPr>
            <a:lvl3pPr marL="1143000" indent="-228600">
              <a:defRPr kumimoji="1" sz="2400">
                <a:solidFill>
                  <a:schemeClr val="tx1"/>
                </a:solidFill>
                <a:latin typeface="Calibri" panose="020F0502020204030204" charset="0"/>
                <a:ea typeface="宋体" panose="02010600030101010101" pitchFamily="2" charset="-122"/>
              </a:defRPr>
            </a:lvl3pPr>
            <a:lvl4pPr marL="1600200" indent="-228600">
              <a:defRPr kumimoji="1" sz="2400">
                <a:solidFill>
                  <a:schemeClr val="tx1"/>
                </a:solidFill>
                <a:latin typeface="Calibri" panose="020F0502020204030204" charset="0"/>
                <a:ea typeface="宋体" panose="02010600030101010101" pitchFamily="2" charset="-122"/>
              </a:defRPr>
            </a:lvl4pPr>
            <a:lvl5pPr marL="2057400" indent="-228600">
              <a:defRPr kumimoji="1" sz="2400">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9pPr>
          </a:lstStyle>
          <a:p>
            <a:pPr>
              <a:lnSpc>
                <a:spcPts val="3300"/>
              </a:lnSpc>
            </a:pPr>
            <a:r>
              <a:rPr kumimoji="0" lang="zh-CN" altLang="en-US" sz="3200" b="1" dirty="0">
                <a:solidFill>
                  <a:srgbClr val="CE1400"/>
                </a:solidFill>
                <a:latin typeface="Times New Roman" panose="02020603050405020304" pitchFamily="18" charset="0"/>
                <a:ea typeface="隶书" panose="02010509060101010101" pitchFamily="49" charset="-122"/>
                <a:cs typeface="+mn-cs"/>
              </a:rPr>
              <a:t>建议一：每个国家都应建立一个救护组织</a:t>
            </a:r>
            <a:endParaRPr kumimoji="0" lang="zh-CN" altLang="en-US" sz="3200" b="1" dirty="0">
              <a:solidFill>
                <a:srgbClr val="CE1400"/>
              </a:solidFill>
              <a:latin typeface="Times New Roman" panose="02020603050405020304" pitchFamily="18" charset="0"/>
              <a:ea typeface="隶书" panose="02010509060101010101" pitchFamily="49" charset="-122"/>
              <a:cs typeface="+mn-cs"/>
            </a:endParaRPr>
          </a:p>
        </p:txBody>
      </p:sp>
      <p:sp>
        <p:nvSpPr>
          <p:cNvPr id="3" name="矩形 2"/>
          <p:cNvSpPr/>
          <p:nvPr/>
        </p:nvSpPr>
        <p:spPr>
          <a:xfrm>
            <a:off x="1705610" y="1310640"/>
            <a:ext cx="5995035" cy="1476375"/>
          </a:xfrm>
          <a:prstGeom prst="rect">
            <a:avLst/>
          </a:prstGeom>
        </p:spPr>
        <p:txBody>
          <a:bodyPr wrap="square">
            <a:spAutoFit/>
          </a:bodyPr>
          <a:lstStyle/>
          <a:p>
            <a:pPr algn="l" fontAlgn="auto">
              <a:lnSpc>
                <a:spcPts val="3600"/>
              </a:lnSpc>
              <a:spcBef>
                <a:spcPts val="0"/>
              </a:spcBef>
              <a:spcAft>
                <a:spcPts val="0"/>
              </a:spcAft>
              <a:defRPr/>
            </a:pPr>
            <a:r>
              <a:rPr kumimoji="0" lang="en-US" altLang="zh-CN" sz="2200" dirty="0" smtClean="0">
                <a:latin typeface="微软雅黑" panose="020B0503020204020204" charset="-122"/>
                <a:ea typeface="微软雅黑" panose="020B0503020204020204" charset="-122"/>
                <a:cs typeface="微软雅黑" panose="020B0503020204020204" charset="-122"/>
              </a:rPr>
              <a:t>1863</a:t>
            </a:r>
            <a:r>
              <a:rPr kumimoji="0" lang="zh-CN" altLang="en-US" sz="2200" dirty="0" smtClean="0">
                <a:latin typeface="微软雅黑" panose="020B0503020204020204" charset="-122"/>
                <a:ea typeface="微软雅黑" panose="020B0503020204020204" charset="-122"/>
                <a:cs typeface="微软雅黑" panose="020B0503020204020204" charset="-122"/>
              </a:rPr>
              <a:t>年</a:t>
            </a:r>
            <a:r>
              <a:rPr kumimoji="0" lang="en-US" altLang="zh-CN" sz="2200" dirty="0" smtClean="0">
                <a:latin typeface="微软雅黑" panose="020B0503020204020204" charset="-122"/>
                <a:ea typeface="微软雅黑" panose="020B0503020204020204" charset="-122"/>
                <a:cs typeface="微软雅黑" panose="020B0503020204020204" charset="-122"/>
              </a:rPr>
              <a:t>11</a:t>
            </a:r>
            <a:r>
              <a:rPr kumimoji="0" lang="zh-CN" altLang="en-US" sz="2200" dirty="0" smtClean="0">
                <a:latin typeface="微软雅黑" panose="020B0503020204020204" charset="-122"/>
                <a:ea typeface="微软雅黑" panose="020B0503020204020204" charset="-122"/>
                <a:cs typeface="微软雅黑" panose="020B0503020204020204" charset="-122"/>
              </a:rPr>
              <a:t>月，第一个国家红会在德国成立</a:t>
            </a:r>
            <a:endParaRPr kumimoji="0" lang="en-US" altLang="zh-CN" sz="2200" dirty="0" smtClean="0">
              <a:latin typeface="微软雅黑" panose="020B0503020204020204" charset="-122"/>
              <a:ea typeface="微软雅黑" panose="020B0503020204020204" charset="-122"/>
              <a:cs typeface="微软雅黑" panose="020B0503020204020204" charset="-122"/>
            </a:endParaRPr>
          </a:p>
          <a:p>
            <a:pPr algn="l" fontAlgn="auto">
              <a:lnSpc>
                <a:spcPts val="3600"/>
              </a:lnSpc>
              <a:spcBef>
                <a:spcPts val="0"/>
              </a:spcBef>
              <a:spcAft>
                <a:spcPts val="0"/>
              </a:spcAft>
              <a:defRPr/>
            </a:pPr>
            <a:r>
              <a:rPr kumimoji="0" lang="zh-CN" altLang="en-US" sz="2200" dirty="0" smtClean="0">
                <a:solidFill>
                  <a:srgbClr val="C0504D"/>
                </a:solidFill>
                <a:latin typeface="微软雅黑" panose="020B0503020204020204" charset="-122"/>
                <a:ea typeface="微软雅黑" panose="020B0503020204020204" charset="-122"/>
                <a:cs typeface="微软雅黑" panose="020B0503020204020204" charset="-122"/>
              </a:rPr>
              <a:t>目前：全世界有</a:t>
            </a:r>
            <a:r>
              <a:rPr kumimoji="0" lang="en-US" altLang="zh-CN" sz="2200" dirty="0" smtClean="0">
                <a:solidFill>
                  <a:srgbClr val="C0504D"/>
                </a:solidFill>
                <a:latin typeface="微软雅黑" panose="020B0503020204020204" charset="-122"/>
                <a:ea typeface="微软雅黑" panose="020B0503020204020204" charset="-122"/>
                <a:cs typeface="微软雅黑" panose="020B0503020204020204" charset="-122"/>
              </a:rPr>
              <a:t>190</a:t>
            </a:r>
            <a:r>
              <a:rPr kumimoji="0" lang="zh-CN" altLang="en-US" sz="2200" dirty="0" smtClean="0">
                <a:solidFill>
                  <a:srgbClr val="C0504D"/>
                </a:solidFill>
                <a:latin typeface="微软雅黑" panose="020B0503020204020204" charset="-122"/>
                <a:ea typeface="微软雅黑" panose="020B0503020204020204" charset="-122"/>
                <a:cs typeface="微软雅黑" panose="020B0503020204020204" charset="-122"/>
              </a:rPr>
              <a:t>个国家红会（</a:t>
            </a:r>
            <a:r>
              <a:rPr kumimoji="0" lang="en-US" altLang="zh-CN" sz="2200" dirty="0" smtClean="0">
                <a:solidFill>
                  <a:srgbClr val="C0504D"/>
                </a:solidFill>
                <a:latin typeface="微软雅黑" panose="020B0503020204020204" charset="-122"/>
                <a:ea typeface="微软雅黑" panose="020B0503020204020204" charset="-122"/>
                <a:cs typeface="微软雅黑" panose="020B0503020204020204" charset="-122"/>
              </a:rPr>
              <a:t>NS</a:t>
            </a:r>
            <a:r>
              <a:rPr kumimoji="0" lang="zh-CN" altLang="en-US" sz="2200" dirty="0" smtClean="0">
                <a:solidFill>
                  <a:srgbClr val="C0504D"/>
                </a:solidFill>
                <a:latin typeface="微软雅黑" panose="020B0503020204020204" charset="-122"/>
                <a:ea typeface="微软雅黑" panose="020B0503020204020204" charset="-122"/>
                <a:cs typeface="微软雅黑" panose="020B0503020204020204" charset="-122"/>
              </a:rPr>
              <a:t>）</a:t>
            </a:r>
            <a:endParaRPr kumimoji="0" lang="en-US" altLang="zh-CN" sz="2200" dirty="0" smtClean="0">
              <a:solidFill>
                <a:srgbClr val="C0504D"/>
              </a:solidFill>
              <a:latin typeface="微软雅黑" panose="020B0503020204020204" charset="-122"/>
              <a:ea typeface="微软雅黑" panose="020B0503020204020204" charset="-122"/>
              <a:cs typeface="微软雅黑" panose="020B0503020204020204" charset="-122"/>
            </a:endParaRPr>
          </a:p>
          <a:p>
            <a:pPr algn="l" fontAlgn="auto">
              <a:lnSpc>
                <a:spcPts val="3600"/>
              </a:lnSpc>
              <a:spcBef>
                <a:spcPts val="0"/>
              </a:spcBef>
              <a:spcAft>
                <a:spcPts val="0"/>
              </a:spcAft>
              <a:defRPr/>
            </a:pPr>
            <a:r>
              <a:rPr kumimoji="0" lang="zh-CN" altLang="en-US" sz="2200" dirty="0" smtClean="0">
                <a:solidFill>
                  <a:srgbClr val="C0504D"/>
                </a:solidFill>
                <a:latin typeface="微软雅黑" panose="020B0503020204020204" charset="-122"/>
                <a:ea typeface="微软雅黑" panose="020B0503020204020204" charset="-122"/>
                <a:cs typeface="微软雅黑" panose="020B0503020204020204" charset="-122"/>
              </a:rPr>
              <a:t>          </a:t>
            </a:r>
            <a:r>
              <a:rPr kumimoji="0" lang="en-US" altLang="zh-CN" sz="2200" dirty="0" smtClean="0">
                <a:solidFill>
                  <a:srgbClr val="C0504D"/>
                </a:solidFill>
                <a:latin typeface="微软雅黑" panose="020B0503020204020204" charset="-122"/>
                <a:ea typeface="微软雅黑" panose="020B0503020204020204" charset="-122"/>
                <a:cs typeface="微软雅黑" panose="020B0503020204020204" charset="-122"/>
              </a:rPr>
              <a:t>1</a:t>
            </a:r>
            <a:r>
              <a:rPr kumimoji="0" lang="zh-CN" altLang="zh-CN" sz="2200" dirty="0" smtClean="0">
                <a:solidFill>
                  <a:srgbClr val="C0504D"/>
                </a:solidFill>
                <a:latin typeface="微软雅黑" panose="020B0503020204020204" charset="-122"/>
                <a:ea typeface="微软雅黑" panose="020B0503020204020204" charset="-122"/>
                <a:cs typeface="微软雅黑" panose="020B0503020204020204" charset="-122"/>
              </a:rPr>
              <a:t>7</a:t>
            </a:r>
            <a:r>
              <a:rPr kumimoji="0" lang="en-US" altLang="zh-CN" sz="2200" dirty="0" smtClean="0">
                <a:solidFill>
                  <a:srgbClr val="C0504D"/>
                </a:solidFill>
                <a:latin typeface="微软雅黑" panose="020B0503020204020204" charset="-122"/>
                <a:ea typeface="微软雅黑" panose="020B0503020204020204" charset="-122"/>
                <a:cs typeface="微软雅黑" panose="020B0503020204020204" charset="-122"/>
              </a:rPr>
              <a:t>00</a:t>
            </a:r>
            <a:r>
              <a:rPr kumimoji="0" lang="zh-CN" altLang="en-US" sz="2200" dirty="0" smtClean="0">
                <a:solidFill>
                  <a:srgbClr val="C0504D"/>
                </a:solidFill>
                <a:latin typeface="微软雅黑" panose="020B0503020204020204" charset="-122"/>
                <a:ea typeface="微软雅黑" panose="020B0503020204020204" charset="-122"/>
                <a:cs typeface="微软雅黑" panose="020B0503020204020204" charset="-122"/>
              </a:rPr>
              <a:t>万红十字志愿者</a:t>
            </a:r>
            <a:endParaRPr kumimoji="0" lang="en-US" altLang="zh-CN" sz="2200" dirty="0">
              <a:solidFill>
                <a:srgbClr val="C0504D"/>
              </a:solidFill>
              <a:latin typeface="微软雅黑" panose="020B0503020204020204" charset="-122"/>
              <a:ea typeface="微软雅黑" panose="020B0503020204020204" charset="-122"/>
              <a:cs typeface="微软雅黑" panose="020B0503020204020204" charset="-122"/>
            </a:endParaRPr>
          </a:p>
        </p:txBody>
      </p:sp>
      <p:pic>
        <p:nvPicPr>
          <p:cNvPr id="6" name="图片 3" descr="IFRC logo.JP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2196405" y="4508252"/>
            <a:ext cx="1179513" cy="601663"/>
          </a:xfrm>
          <a:prstGeom prst="rect">
            <a:avLst/>
          </a:prstGeom>
          <a:noFill/>
          <a:ln>
            <a:noFill/>
          </a:ln>
        </p:spPr>
      </p:pic>
      <p:sp>
        <p:nvSpPr>
          <p:cNvPr id="7" name="文本框 4"/>
          <p:cNvSpPr txBox="1">
            <a:spLocks noChangeArrowheads="1"/>
          </p:cNvSpPr>
          <p:nvPr/>
        </p:nvSpPr>
        <p:spPr bwMode="auto">
          <a:xfrm>
            <a:off x="3491880" y="2852936"/>
            <a:ext cx="5184775" cy="519112"/>
          </a:xfrm>
          <a:prstGeom prst="rect">
            <a:avLst/>
          </a:prstGeom>
          <a:noFill/>
          <a:ln>
            <a:noFill/>
          </a:ln>
        </p:spPr>
        <p:txBody>
          <a:bodyPr>
            <a:spAutoFit/>
          </a:bodyPr>
          <a:lstStyle>
            <a:lvl1pPr>
              <a:defRPr kumimoji="1" sz="2400">
                <a:solidFill>
                  <a:schemeClr val="tx1"/>
                </a:solidFill>
                <a:latin typeface="Calibri" panose="020F050202020403020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Calibri" panose="020F0502020204030204" charset="0"/>
                <a:ea typeface="宋体" panose="02010600030101010101" pitchFamily="2" charset="-122"/>
              </a:defRPr>
            </a:lvl2pPr>
            <a:lvl3pPr marL="1143000" indent="-228600">
              <a:defRPr kumimoji="1" sz="2400">
                <a:solidFill>
                  <a:schemeClr val="tx1"/>
                </a:solidFill>
                <a:latin typeface="Calibri" panose="020F0502020204030204" charset="0"/>
                <a:ea typeface="宋体" panose="02010600030101010101" pitchFamily="2" charset="-122"/>
              </a:defRPr>
            </a:lvl3pPr>
            <a:lvl4pPr marL="1600200" indent="-228600">
              <a:defRPr kumimoji="1" sz="2400">
                <a:solidFill>
                  <a:schemeClr val="tx1"/>
                </a:solidFill>
                <a:latin typeface="Calibri" panose="020F0502020204030204" charset="0"/>
                <a:ea typeface="宋体" panose="02010600030101010101" pitchFamily="2" charset="-122"/>
              </a:defRPr>
            </a:lvl4pPr>
            <a:lvl5pPr marL="2057400" indent="-228600">
              <a:defRPr kumimoji="1" sz="2400">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9pPr>
          </a:lstStyle>
          <a:p>
            <a:pPr>
              <a:lnSpc>
                <a:spcPts val="3425"/>
              </a:lnSpc>
            </a:pPr>
            <a:r>
              <a:rPr kumimoji="0" lang="zh-CN" altLang="en-US" dirty="0">
                <a:solidFill>
                  <a:schemeClr val="accent2"/>
                </a:solidFill>
                <a:latin typeface="微软雅黑" panose="020B0503020204020204" charset="-122"/>
                <a:ea typeface="微软雅黑" panose="020B0503020204020204" charset="-122"/>
                <a:cs typeface="微软雅黑" panose="020B0503020204020204" charset="-122"/>
              </a:rPr>
              <a:t>红十字会与红新月会国际联合会</a:t>
            </a:r>
            <a:endParaRPr kumimoji="0" lang="zh-CN" altLang="en-US" dirty="0">
              <a:solidFill>
                <a:schemeClr val="accent2"/>
              </a:solidFill>
              <a:latin typeface="微软雅黑" panose="020B0503020204020204" charset="-122"/>
              <a:ea typeface="微软雅黑" panose="020B0503020204020204" charset="-122"/>
              <a:cs typeface="微软雅黑" panose="020B0503020204020204" charset="-122"/>
            </a:endParaRPr>
          </a:p>
        </p:txBody>
      </p:sp>
      <p:sp>
        <p:nvSpPr>
          <p:cNvPr id="8" name="文本框 5"/>
          <p:cNvSpPr txBox="1">
            <a:spLocks noChangeArrowheads="1"/>
          </p:cNvSpPr>
          <p:nvPr/>
        </p:nvSpPr>
        <p:spPr bwMode="auto">
          <a:xfrm>
            <a:off x="3491880" y="3372048"/>
            <a:ext cx="5400675" cy="2301875"/>
          </a:xfrm>
          <a:prstGeom prst="rect">
            <a:avLst/>
          </a:prstGeom>
          <a:noFill/>
          <a:ln>
            <a:noFill/>
          </a:ln>
        </p:spPr>
        <p:txBody>
          <a:bodyPr>
            <a:spAutoFit/>
          </a:bodyPr>
          <a:lstStyle>
            <a:lvl1pPr>
              <a:defRPr kumimoji="1" sz="2400">
                <a:solidFill>
                  <a:schemeClr val="tx1"/>
                </a:solidFill>
                <a:latin typeface="Calibri" panose="020F050202020403020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Calibri" panose="020F0502020204030204" charset="0"/>
                <a:ea typeface="宋体" panose="02010600030101010101" pitchFamily="2" charset="-122"/>
              </a:defRPr>
            </a:lvl2pPr>
            <a:lvl3pPr marL="1143000" indent="-228600">
              <a:defRPr kumimoji="1" sz="2400">
                <a:solidFill>
                  <a:schemeClr val="tx1"/>
                </a:solidFill>
                <a:latin typeface="Calibri" panose="020F0502020204030204" charset="0"/>
                <a:ea typeface="宋体" panose="02010600030101010101" pitchFamily="2" charset="-122"/>
              </a:defRPr>
            </a:lvl3pPr>
            <a:lvl4pPr marL="1600200" indent="-228600">
              <a:defRPr kumimoji="1" sz="2400">
                <a:solidFill>
                  <a:schemeClr val="tx1"/>
                </a:solidFill>
                <a:latin typeface="Calibri" panose="020F0502020204030204" charset="0"/>
                <a:ea typeface="宋体" panose="02010600030101010101" pitchFamily="2" charset="-122"/>
              </a:defRPr>
            </a:lvl4pPr>
            <a:lvl5pPr marL="2057400" indent="-228600">
              <a:defRPr kumimoji="1" sz="2400">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9pPr>
          </a:lstStyle>
          <a:p>
            <a:pPr algn="l">
              <a:lnSpc>
                <a:spcPts val="2420"/>
              </a:lnSpc>
            </a:pPr>
            <a:r>
              <a:rPr kumimoji="0" lang="en-US" altLang="zh-CN" sz="1600" dirty="0">
                <a:latin typeface="微软雅黑" panose="020B0503020204020204" charset="-122"/>
                <a:ea typeface="微软雅黑" panose="020B0503020204020204" charset="-122"/>
                <a:cs typeface="微软雅黑" panose="020B0503020204020204" charset="-122"/>
              </a:rPr>
              <a:t>      1919</a:t>
            </a:r>
            <a:r>
              <a:rPr kumimoji="0" lang="zh-CN" altLang="en-US" sz="1600" dirty="0">
                <a:latin typeface="微软雅黑" panose="020B0503020204020204" charset="-122"/>
                <a:ea typeface="微软雅黑" panose="020B0503020204020204" charset="-122"/>
                <a:cs typeface="微软雅黑" panose="020B0503020204020204" charset="-122"/>
              </a:rPr>
              <a:t>年：美国红十字会长亨利</a:t>
            </a:r>
            <a:r>
              <a:rPr kumimoji="0" lang="en-US" altLang="zh-CN" sz="1600" dirty="0">
                <a:latin typeface="微软雅黑" panose="020B0503020204020204" charset="-122"/>
                <a:ea typeface="微软雅黑" panose="020B0503020204020204" charset="-122"/>
                <a:cs typeface="微软雅黑" panose="020B0503020204020204" charset="-122"/>
              </a:rPr>
              <a:t>·</a:t>
            </a:r>
            <a:r>
              <a:rPr kumimoji="0" lang="zh-CN" altLang="en-US" sz="1600" dirty="0">
                <a:latin typeface="微软雅黑" panose="020B0503020204020204" charset="-122"/>
                <a:ea typeface="微软雅黑" panose="020B0503020204020204" charset="-122"/>
                <a:cs typeface="微软雅黑" panose="020B0503020204020204" charset="-122"/>
              </a:rPr>
              <a:t>戴维森联合英国、法国、意大利、日本红会发起</a:t>
            </a:r>
            <a:r>
              <a:rPr kumimoji="0" lang="zh-CN" altLang="en-US" sz="1600" dirty="0" smtClean="0">
                <a:latin typeface="微软雅黑" panose="020B0503020204020204" charset="-122"/>
                <a:ea typeface="微软雅黑" panose="020B0503020204020204" charset="-122"/>
                <a:cs typeface="微软雅黑" panose="020B0503020204020204" charset="-122"/>
              </a:rPr>
              <a:t>成立</a:t>
            </a:r>
            <a:r>
              <a:rPr kumimoji="0" lang="zh-CN" altLang="zh-CN" sz="1600" dirty="0" smtClean="0">
                <a:latin typeface="微软雅黑" panose="020B0503020204020204" charset="-122"/>
                <a:ea typeface="微软雅黑" panose="020B0503020204020204" charset="-122"/>
                <a:cs typeface="微软雅黑" panose="020B0503020204020204" charset="-122"/>
              </a:rPr>
              <a:t>。</a:t>
            </a:r>
            <a:endParaRPr kumimoji="0" lang="zh-CN" altLang="en-US" sz="1600" dirty="0" smtClean="0">
              <a:latin typeface="微软雅黑" panose="020B0503020204020204" charset="-122"/>
              <a:ea typeface="微软雅黑" panose="020B0503020204020204" charset="-122"/>
              <a:cs typeface="微软雅黑" panose="020B0503020204020204" charset="-122"/>
            </a:endParaRPr>
          </a:p>
          <a:p>
            <a:pPr algn="l">
              <a:lnSpc>
                <a:spcPts val="2520"/>
              </a:lnSpc>
              <a:buFont typeface="Arial" panose="020B0604020202020204"/>
            </a:pPr>
            <a:r>
              <a:rPr lang="zh-CN" altLang="zh-CN" sz="1600" dirty="0">
                <a:latin typeface="微软雅黑" panose="020B0503020204020204" charset="-122"/>
                <a:ea typeface="微软雅黑" panose="020B0503020204020204" charset="-122"/>
                <a:cs typeface="微软雅黑" panose="020B0503020204020204" charset="-122"/>
              </a:rPr>
              <a:t>       扩大了国际红十字运动的活动范围，将应对非武装冲突引发的紧急情况如人为的或自然灾害包括进来</a:t>
            </a:r>
            <a:r>
              <a:rPr lang="zh-CN" altLang="en-US" sz="1600" dirty="0" smtClean="0">
                <a:latin typeface="微软雅黑" panose="020B0503020204020204" charset="-122"/>
                <a:ea typeface="微软雅黑" panose="020B0503020204020204" charset="-122"/>
                <a:cs typeface="微软雅黑" panose="020B0503020204020204" charset="-122"/>
              </a:rPr>
              <a:t>。从战时到平时，促进卫生与健康</a:t>
            </a:r>
            <a:endParaRPr lang="en-US" altLang="zh-CN" sz="1600" dirty="0">
              <a:latin typeface="微软雅黑" panose="020B0503020204020204" charset="-122"/>
              <a:ea typeface="微软雅黑" panose="020B0503020204020204" charset="-122"/>
              <a:cs typeface="微软雅黑" panose="020B0503020204020204" charset="-122"/>
            </a:endParaRPr>
          </a:p>
          <a:p>
            <a:pPr algn="l">
              <a:lnSpc>
                <a:spcPts val="2420"/>
              </a:lnSpc>
              <a:buFont typeface="Arial" panose="020B0604020202020204"/>
            </a:pPr>
            <a:r>
              <a:rPr lang="zh-CN" altLang="en-US" sz="1600" dirty="0">
                <a:latin typeface="微软雅黑" panose="020B0503020204020204" charset="-122"/>
                <a:ea typeface="微软雅黑" panose="020B0503020204020204" charset="-122"/>
                <a:cs typeface="微软雅黑" panose="020B0503020204020204" charset="-122"/>
              </a:rPr>
              <a:t>      国际</a:t>
            </a:r>
            <a:r>
              <a:rPr lang="zh-CN" altLang="en-US" sz="1600" dirty="0" smtClean="0">
                <a:latin typeface="微软雅黑" panose="020B0503020204020204" charset="-122"/>
                <a:ea typeface="微软雅黑" panose="020B0503020204020204" charset="-122"/>
                <a:cs typeface="微软雅黑" panose="020B0503020204020204" charset="-122"/>
              </a:rPr>
              <a:t>联合会在</a:t>
            </a:r>
            <a:r>
              <a:rPr lang="zh-CN" altLang="en-US" sz="1600" dirty="0">
                <a:latin typeface="微软雅黑" panose="020B0503020204020204" charset="-122"/>
                <a:ea typeface="微软雅黑" panose="020B0503020204020204" charset="-122"/>
                <a:cs typeface="微软雅黑" panose="020B0503020204020204" charset="-122"/>
              </a:rPr>
              <a:t>联合国代表各国红会</a:t>
            </a:r>
            <a:r>
              <a:rPr lang="zh-CN" altLang="en-US" sz="1600" dirty="0" smtClean="0">
                <a:latin typeface="微软雅黑" panose="020B0503020204020204" charset="-122"/>
                <a:ea typeface="微软雅黑" panose="020B0503020204020204" charset="-122"/>
                <a:cs typeface="微软雅黑" panose="020B0503020204020204" charset="-122"/>
              </a:rPr>
              <a:t>。</a:t>
            </a:r>
            <a:endParaRPr lang="zh-CN" altLang="en-US" sz="1600" dirty="0" smtClean="0">
              <a:latin typeface="微软雅黑" panose="020B0503020204020204" charset="-122"/>
              <a:ea typeface="微软雅黑" panose="020B0503020204020204" charset="-122"/>
              <a:cs typeface="微软雅黑" panose="020B0503020204020204" charset="-122"/>
            </a:endParaRPr>
          </a:p>
          <a:p>
            <a:pPr algn="l">
              <a:lnSpc>
                <a:spcPts val="2420"/>
              </a:lnSpc>
              <a:buFont typeface="Arial" panose="020B0604020202020204"/>
            </a:pPr>
            <a:r>
              <a:rPr kumimoji="0" lang="zh-CN" altLang="en-US" sz="1600" dirty="0" smtClean="0">
                <a:latin typeface="微软雅黑" panose="020B0503020204020204" charset="-122"/>
                <a:ea typeface="微软雅黑" panose="020B0503020204020204" charset="-122"/>
                <a:cs typeface="微软雅黑" panose="020B0503020204020204" charset="-122"/>
              </a:rPr>
              <a:t>形成人道网络</a:t>
            </a:r>
            <a:endParaRPr kumimoji="0" lang="zh-CN" altLang="en-US" sz="1600" dirty="0" smtClean="0">
              <a:latin typeface="微软雅黑" panose="020B0503020204020204" charset="-122"/>
              <a:ea typeface="微软雅黑" panose="020B0503020204020204" charset="-122"/>
              <a:cs typeface="微软雅黑" panose="020B0503020204020204" charset="-122"/>
            </a:endParaRPr>
          </a:p>
        </p:txBody>
      </p:sp>
      <p:pic>
        <p:nvPicPr>
          <p:cNvPr id="9" name="图片 6" descr="RCRC-flag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518" y="2996952"/>
            <a:ext cx="2705100" cy="1457325"/>
          </a:xfrm>
          <a:prstGeom prst="rect">
            <a:avLst/>
          </a:prstGeom>
          <a:noFill/>
          <a:ln>
            <a:noFill/>
          </a:ln>
        </p:spPr>
      </p:pic>
      <p:pic>
        <p:nvPicPr>
          <p:cNvPr id="2" name="图片 1" descr="图片1"/>
          <p:cNvPicPr>
            <a:picLocks noChangeAspect="1"/>
          </p:cNvPicPr>
          <p:nvPr/>
        </p:nvPicPr>
        <p:blipFill>
          <a:blip r:embed="rId3"/>
          <a:stretch>
            <a:fillRect/>
          </a:stretch>
        </p:blipFill>
        <p:spPr>
          <a:xfrm>
            <a:off x="-6350" y="5964555"/>
            <a:ext cx="9156700" cy="922020"/>
          </a:xfrm>
          <a:prstGeom prst="rect">
            <a:avLst/>
          </a:prstGeom>
        </p:spPr>
      </p:pic>
      <p:pic>
        <p:nvPicPr>
          <p:cNvPr id="47109" name="图片 47108" descr="Img244182087"/>
          <p:cNvPicPr>
            <a:picLocks noChangeAspect="1"/>
          </p:cNvPicPr>
          <p:nvPr/>
        </p:nvPicPr>
        <p:blipFill>
          <a:blip r:embed="rId4"/>
          <a:stretch>
            <a:fillRect/>
          </a:stretch>
        </p:blipFill>
        <p:spPr>
          <a:xfrm>
            <a:off x="150495" y="242570"/>
            <a:ext cx="1025525" cy="907415"/>
          </a:xfrm>
          <a:prstGeom prst="rect">
            <a:avLst/>
          </a:prstGeom>
          <a:noFill/>
          <a:ln w="9525">
            <a:noFill/>
          </a:ln>
        </p:spPr>
      </p:pic>
    </p:spTree>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微信图片_20180802092756"/>
          <p:cNvPicPr>
            <a:picLocks noChangeAspect="1"/>
          </p:cNvPicPr>
          <p:nvPr/>
        </p:nvPicPr>
        <p:blipFill>
          <a:blip r:embed="rId1"/>
          <a:stretch>
            <a:fillRect/>
          </a:stretch>
        </p:blipFill>
        <p:spPr>
          <a:xfrm>
            <a:off x="4730115" y="3432810"/>
            <a:ext cx="4159250" cy="3119755"/>
          </a:xfrm>
          <a:prstGeom prst="rect">
            <a:avLst/>
          </a:prstGeom>
        </p:spPr>
      </p:pic>
      <p:pic>
        <p:nvPicPr>
          <p:cNvPr id="4" name="图片 3" descr="微信图片_20180802092743"/>
          <p:cNvPicPr>
            <a:picLocks noChangeAspect="1"/>
          </p:cNvPicPr>
          <p:nvPr/>
        </p:nvPicPr>
        <p:blipFill>
          <a:blip r:embed="rId2"/>
          <a:stretch>
            <a:fillRect/>
          </a:stretch>
        </p:blipFill>
        <p:spPr>
          <a:xfrm>
            <a:off x="4855845" y="391795"/>
            <a:ext cx="3399790" cy="2762250"/>
          </a:xfrm>
          <a:prstGeom prst="rect">
            <a:avLst/>
          </a:prstGeom>
        </p:spPr>
      </p:pic>
      <p:pic>
        <p:nvPicPr>
          <p:cNvPr id="5" name="图片 4" descr="微信图片_20180802092750"/>
          <p:cNvPicPr>
            <a:picLocks noChangeAspect="1"/>
          </p:cNvPicPr>
          <p:nvPr/>
        </p:nvPicPr>
        <p:blipFill>
          <a:blip r:embed="rId3"/>
          <a:stretch>
            <a:fillRect/>
          </a:stretch>
        </p:blipFill>
        <p:spPr>
          <a:xfrm>
            <a:off x="548640" y="455930"/>
            <a:ext cx="4079875" cy="2698115"/>
          </a:xfrm>
          <a:prstGeom prst="rect">
            <a:avLst/>
          </a:prstGeom>
        </p:spPr>
      </p:pic>
      <p:pic>
        <p:nvPicPr>
          <p:cNvPr id="6" name="图片 5" descr="微信图片_20180802093627"/>
          <p:cNvPicPr>
            <a:picLocks noChangeAspect="1"/>
          </p:cNvPicPr>
          <p:nvPr/>
        </p:nvPicPr>
        <p:blipFill>
          <a:blip r:embed="rId4"/>
          <a:stretch>
            <a:fillRect/>
          </a:stretch>
        </p:blipFill>
        <p:spPr>
          <a:xfrm>
            <a:off x="431800" y="3538220"/>
            <a:ext cx="4018915" cy="3014345"/>
          </a:xfrm>
          <a:prstGeom prst="rect">
            <a:avLst/>
          </a:prstGeom>
        </p:spPr>
      </p:pic>
    </p:spTree>
  </p:cSld>
  <p:clrMapOvr>
    <a:masterClrMapping/>
  </p:clrMapOvr>
  <p:transition advTm="15000">
    <p:rand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文本框 2"/>
          <p:cNvSpPr txBox="1"/>
          <p:nvPr/>
        </p:nvSpPr>
        <p:spPr>
          <a:xfrm>
            <a:off x="4628515" y="1416050"/>
            <a:ext cx="3365500" cy="3784600"/>
          </a:xfrm>
          <a:prstGeom prst="rect">
            <a:avLst/>
          </a:prstGeom>
          <a:noFill/>
          <a:ln w="9525">
            <a:noFill/>
          </a:ln>
        </p:spPr>
        <p:txBody>
          <a:bodyPr wrap="square">
            <a:spAutoFit/>
          </a:bodyPr>
          <a:p>
            <a:r>
              <a:rPr lang="en-US" altLang="zh-CN" sz="2400" dirty="0">
                <a:solidFill>
                  <a:schemeClr val="tx1"/>
                </a:solidFill>
                <a:latin typeface="隶书" panose="02010509060101010101" pitchFamily="49" charset="-122"/>
                <a:ea typeface="隶书" panose="02010509060101010101" pitchFamily="49" charset="-122"/>
              </a:rPr>
              <a:t>2017</a:t>
            </a:r>
            <a:r>
              <a:rPr lang="zh-CN" altLang="en-US" sz="2400" dirty="0">
                <a:solidFill>
                  <a:schemeClr val="tx1"/>
                </a:solidFill>
                <a:latin typeface="隶书" panose="02010509060101010101" pitchFamily="49" charset="-122"/>
                <a:ea typeface="隶书" panose="02010509060101010101" pitchFamily="49" charset="-122"/>
              </a:rPr>
              <a:t>年</a:t>
            </a:r>
            <a:r>
              <a:rPr lang="en-US" altLang="x-none" sz="2400" dirty="0">
                <a:solidFill>
                  <a:schemeClr val="tx1"/>
                </a:solidFill>
                <a:latin typeface="隶书" panose="02010509060101010101" pitchFamily="49" charset="-122"/>
                <a:ea typeface="隶书" panose="02010509060101010101" pitchFamily="49" charset="-122"/>
              </a:rPr>
              <a:t>3</a:t>
            </a:r>
            <a:r>
              <a:rPr lang="zh-CN" altLang="en-US" sz="2400" dirty="0">
                <a:solidFill>
                  <a:schemeClr val="tx1"/>
                </a:solidFill>
                <a:latin typeface="隶书" panose="02010509060101010101" pitchFamily="49" charset="-122"/>
                <a:ea typeface="隶书" panose="02010509060101010101" pitchFamily="49" charset="-122"/>
              </a:rPr>
              <a:t>月</a:t>
            </a:r>
            <a:r>
              <a:rPr lang="en-US" altLang="x-none" sz="2400" dirty="0">
                <a:solidFill>
                  <a:schemeClr val="tx1"/>
                </a:solidFill>
                <a:latin typeface="隶书" panose="02010509060101010101" pitchFamily="49" charset="-122"/>
                <a:ea typeface="隶书" panose="02010509060101010101" pitchFamily="49" charset="-122"/>
              </a:rPr>
              <a:t>15</a:t>
            </a:r>
            <a:r>
              <a:rPr lang="zh-CN" altLang="en-US" sz="2400" dirty="0">
                <a:solidFill>
                  <a:schemeClr val="tx1"/>
                </a:solidFill>
                <a:latin typeface="隶书" panose="02010509060101010101" pitchFamily="49" charset="-122"/>
                <a:ea typeface="隶书" panose="02010509060101010101" pitchFamily="49" charset="-122"/>
              </a:rPr>
              <a:t>日第十二届全国人民代表大会第五次会议通过</a:t>
            </a:r>
            <a:r>
              <a:rPr lang="zh-CN" altLang="en-US" sz="2400" dirty="0">
                <a:solidFill>
                  <a:srgbClr val="FF0000"/>
                </a:solidFill>
                <a:latin typeface="隶书" panose="02010509060101010101" pitchFamily="49" charset="-122"/>
                <a:ea typeface="隶书" panose="02010509060101010101" pitchFamily="49" charset="-122"/>
              </a:rPr>
              <a:t>《民法总则》</a:t>
            </a:r>
            <a:r>
              <a:rPr lang="zh-CN" altLang="en-US" sz="2400" dirty="0">
                <a:solidFill>
                  <a:schemeClr val="tx1"/>
                </a:solidFill>
                <a:latin typeface="隶书" panose="02010509060101010101" pitchFamily="49" charset="-122"/>
                <a:ea typeface="隶书" panose="02010509060101010101" pitchFamily="49" charset="-122"/>
              </a:rPr>
              <a:t>就公众参与社会急救免责，释放出了更为明晰的概念，即第一百八十四条规定</a:t>
            </a:r>
            <a:r>
              <a:rPr lang="en-US" altLang="x-none" sz="2400" dirty="0">
                <a:solidFill>
                  <a:schemeClr val="tx1"/>
                </a:solidFill>
                <a:latin typeface="隶书" panose="02010509060101010101" pitchFamily="49" charset="-122"/>
                <a:ea typeface="隶书" panose="02010509060101010101" pitchFamily="49" charset="-122"/>
              </a:rPr>
              <a:t>“</a:t>
            </a:r>
            <a:r>
              <a:rPr lang="zh-CN" altLang="en-US" sz="2400" dirty="0">
                <a:solidFill>
                  <a:srgbClr val="FF0000"/>
                </a:solidFill>
                <a:latin typeface="隶书" panose="02010509060101010101" pitchFamily="49" charset="-122"/>
                <a:ea typeface="隶书" panose="02010509060101010101" pitchFamily="49" charset="-122"/>
              </a:rPr>
              <a:t>因自愿实施紧急救助行为造成受助人损害的，救助人不承担民事责任</a:t>
            </a:r>
            <a:r>
              <a:rPr lang="zh-CN" altLang="en-US" sz="2400" dirty="0">
                <a:solidFill>
                  <a:schemeClr val="tx1"/>
                </a:solidFill>
                <a:latin typeface="隶书" panose="02010509060101010101" pitchFamily="49" charset="-122"/>
                <a:ea typeface="隶书" panose="02010509060101010101" pitchFamily="49" charset="-122"/>
              </a:rPr>
              <a:t>。</a:t>
            </a:r>
            <a:r>
              <a:rPr lang="en-US" altLang="x-none" sz="2400" dirty="0">
                <a:solidFill>
                  <a:schemeClr val="tx1"/>
                </a:solidFill>
                <a:latin typeface="隶书" panose="02010509060101010101" pitchFamily="49" charset="-122"/>
                <a:ea typeface="隶书" panose="02010509060101010101" pitchFamily="49" charset="-122"/>
              </a:rPr>
              <a:t>”</a:t>
            </a:r>
            <a:endParaRPr lang="en-US" altLang="x-none" sz="2400" dirty="0">
              <a:solidFill>
                <a:schemeClr val="tx1"/>
              </a:solidFill>
              <a:latin typeface="隶书" panose="02010509060101010101" pitchFamily="49" charset="-122"/>
              <a:ea typeface="隶书" panose="02010509060101010101" pitchFamily="49" charset="-122"/>
            </a:endParaRPr>
          </a:p>
        </p:txBody>
      </p:sp>
      <p:pic>
        <p:nvPicPr>
          <p:cNvPr id="26627" name="图片 26626"/>
          <p:cNvPicPr>
            <a:picLocks noChangeAspect="1"/>
          </p:cNvPicPr>
          <p:nvPr/>
        </p:nvPicPr>
        <p:blipFill>
          <a:blip r:embed="rId1"/>
          <a:stretch>
            <a:fillRect/>
          </a:stretch>
        </p:blipFill>
        <p:spPr>
          <a:xfrm>
            <a:off x="650558" y="1424623"/>
            <a:ext cx="3875087" cy="3876675"/>
          </a:xfrm>
          <a:prstGeom prst="rect">
            <a:avLst/>
          </a:prstGeom>
          <a:noFill/>
          <a:ln w="9525">
            <a:noFill/>
          </a:ln>
        </p:spPr>
      </p:pic>
      <p:pic>
        <p:nvPicPr>
          <p:cNvPr id="47109" name="图片 47108" descr="Img244182087"/>
          <p:cNvPicPr>
            <a:picLocks noChangeAspect="1"/>
          </p:cNvPicPr>
          <p:nvPr/>
        </p:nvPicPr>
        <p:blipFill>
          <a:blip r:embed="rId2"/>
          <a:stretch>
            <a:fillRect/>
          </a:stretch>
        </p:blipFill>
        <p:spPr>
          <a:xfrm>
            <a:off x="426720" y="222885"/>
            <a:ext cx="967105" cy="829945"/>
          </a:xfrm>
          <a:prstGeom prst="rect">
            <a:avLst/>
          </a:prstGeom>
          <a:noFill/>
          <a:ln w="9525">
            <a:noFill/>
          </a:ln>
        </p:spPr>
      </p:pic>
      <p:pic>
        <p:nvPicPr>
          <p:cNvPr id="4" name="图片 3" descr="图片1"/>
          <p:cNvPicPr>
            <a:picLocks noChangeAspect="1"/>
          </p:cNvPicPr>
          <p:nvPr/>
        </p:nvPicPr>
        <p:blipFill>
          <a:blip r:embed="rId3"/>
          <a:stretch>
            <a:fillRect/>
          </a:stretch>
        </p:blipFill>
        <p:spPr>
          <a:xfrm>
            <a:off x="-6350" y="6079490"/>
            <a:ext cx="9156700" cy="790575"/>
          </a:xfrm>
          <a:prstGeom prst="rect">
            <a:avLst/>
          </a:prstGeom>
        </p:spPr>
      </p:pic>
    </p:spTree>
  </p:cSld>
  <p:clrMapOvr>
    <a:masterClrMapping/>
  </p:clrMapOvr>
  <p:transition advTm="15000">
    <p:rand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6" name="文本占位符 98305"/>
          <p:cNvSpPr>
            <a:spLocks noGrp="1"/>
          </p:cNvSpPr>
          <p:nvPr>
            <p:ph type="body" idx="1"/>
          </p:nvPr>
        </p:nvSpPr>
        <p:spPr>
          <a:xfrm>
            <a:off x="755650" y="1509713"/>
            <a:ext cx="8153400" cy="4498975"/>
          </a:xfrm>
        </p:spPr>
        <p:txBody>
          <a:bodyPr/>
          <a:p>
            <a:pPr>
              <a:lnSpc>
                <a:spcPct val="90000"/>
              </a:lnSpc>
              <a:buNone/>
            </a:pPr>
            <a:r>
              <a:rPr lang="en-US" altLang="zh-CN" b="1" i="1" dirty="0">
                <a:solidFill>
                  <a:srgbClr val="CE1400"/>
                </a:solidFill>
                <a:latin typeface="黑体" panose="02010609060101010101" pitchFamily="2" charset="-122"/>
                <a:ea typeface="黑体" panose="02010609060101010101" pitchFamily="2" charset="-122"/>
              </a:rPr>
              <a:t>       </a:t>
            </a:r>
            <a:r>
              <a:rPr lang="zh-CN" altLang="en-US" b="1" i="1" dirty="0">
                <a:solidFill>
                  <a:schemeClr val="tx1"/>
                </a:solidFill>
                <a:latin typeface="黑体" panose="02010609060101010101" pitchFamily="2" charset="-122"/>
                <a:ea typeface="黑体" panose="02010609060101010101" pitchFamily="2" charset="-122"/>
              </a:rPr>
              <a:t>一个人，不管他来到哪个国家，</a:t>
            </a:r>
            <a:endParaRPr lang="zh-CN" altLang="en-US" b="1" i="1" dirty="0">
              <a:solidFill>
                <a:schemeClr val="tx1"/>
              </a:solidFill>
              <a:latin typeface="黑体" panose="02010609060101010101" pitchFamily="2" charset="-122"/>
              <a:ea typeface="黑体" panose="02010609060101010101" pitchFamily="2" charset="-122"/>
            </a:endParaRPr>
          </a:p>
          <a:p>
            <a:pPr>
              <a:lnSpc>
                <a:spcPct val="90000"/>
              </a:lnSpc>
              <a:buNone/>
            </a:pPr>
            <a:r>
              <a:rPr lang="zh-CN" altLang="en-US" b="1" i="1" dirty="0">
                <a:solidFill>
                  <a:schemeClr val="tx1"/>
                </a:solidFill>
                <a:latin typeface="黑体" panose="02010609060101010101" pitchFamily="2" charset="-122"/>
                <a:ea typeface="黑体" panose="02010609060101010101" pitchFamily="2" charset="-122"/>
              </a:rPr>
              <a:t>  不管命运把他抛到哪里，不管他怎样</a:t>
            </a:r>
            <a:endParaRPr lang="zh-CN" altLang="en-US" b="1" i="1" dirty="0">
              <a:solidFill>
                <a:schemeClr val="tx1"/>
              </a:solidFill>
              <a:latin typeface="黑体" panose="02010609060101010101" pitchFamily="2" charset="-122"/>
              <a:ea typeface="黑体" panose="02010609060101010101" pitchFamily="2" charset="-122"/>
            </a:endParaRPr>
          </a:p>
          <a:p>
            <a:pPr>
              <a:lnSpc>
                <a:spcPct val="90000"/>
              </a:lnSpc>
              <a:buNone/>
            </a:pPr>
            <a:r>
              <a:rPr lang="zh-CN" altLang="en-US" b="1" i="1" dirty="0">
                <a:solidFill>
                  <a:schemeClr val="tx1"/>
                </a:solidFill>
                <a:latin typeface="黑体" panose="02010609060101010101" pitchFamily="2" charset="-122"/>
                <a:ea typeface="黑体" panose="02010609060101010101" pitchFamily="2" charset="-122"/>
              </a:rPr>
              <a:t>  感到自己是异邦人，言语不通，举目</a:t>
            </a:r>
            <a:endParaRPr lang="zh-CN" altLang="en-US" b="1" i="1" dirty="0">
              <a:solidFill>
                <a:schemeClr val="tx1"/>
              </a:solidFill>
              <a:latin typeface="黑体" panose="02010609060101010101" pitchFamily="2" charset="-122"/>
              <a:ea typeface="黑体" panose="02010609060101010101" pitchFamily="2" charset="-122"/>
            </a:endParaRPr>
          </a:p>
          <a:p>
            <a:pPr>
              <a:lnSpc>
                <a:spcPct val="90000"/>
              </a:lnSpc>
              <a:buNone/>
            </a:pPr>
            <a:r>
              <a:rPr lang="zh-CN" altLang="en-US" b="1" i="1" dirty="0">
                <a:solidFill>
                  <a:schemeClr val="tx1"/>
                </a:solidFill>
                <a:latin typeface="黑体" panose="02010609060101010101" pitchFamily="2" charset="-122"/>
                <a:ea typeface="黑体" panose="02010609060101010101" pitchFamily="2" charset="-122"/>
              </a:rPr>
              <a:t>  无亲，远离祖国，－－他都可以凭红</a:t>
            </a:r>
            <a:endParaRPr lang="zh-CN" altLang="en-US" b="1" i="1" dirty="0">
              <a:solidFill>
                <a:schemeClr val="tx1"/>
              </a:solidFill>
              <a:latin typeface="黑体" panose="02010609060101010101" pitchFamily="2" charset="-122"/>
              <a:ea typeface="黑体" panose="02010609060101010101" pitchFamily="2" charset="-122"/>
            </a:endParaRPr>
          </a:p>
          <a:p>
            <a:pPr>
              <a:lnSpc>
                <a:spcPct val="90000"/>
              </a:lnSpc>
              <a:buNone/>
            </a:pPr>
            <a:r>
              <a:rPr lang="zh-CN" altLang="en-US" b="1" i="1" dirty="0">
                <a:solidFill>
                  <a:schemeClr val="tx1"/>
                </a:solidFill>
                <a:latin typeface="黑体" panose="02010609060101010101" pitchFamily="2" charset="-122"/>
                <a:ea typeface="黑体" panose="02010609060101010101" pitchFamily="2" charset="-122"/>
              </a:rPr>
              <a:t>  十字那历尽沧桑、鲜艳夺目的旗帜，</a:t>
            </a:r>
            <a:endParaRPr lang="zh-CN" altLang="en-US" b="1" i="1" dirty="0">
              <a:solidFill>
                <a:schemeClr val="tx1"/>
              </a:solidFill>
              <a:latin typeface="黑体" panose="02010609060101010101" pitchFamily="2" charset="-122"/>
              <a:ea typeface="黑体" panose="02010609060101010101" pitchFamily="2" charset="-122"/>
            </a:endParaRPr>
          </a:p>
          <a:p>
            <a:pPr>
              <a:lnSpc>
                <a:spcPct val="90000"/>
              </a:lnSpc>
              <a:buNone/>
            </a:pPr>
            <a:r>
              <a:rPr lang="zh-CN" altLang="en-US" b="1" i="1" dirty="0">
                <a:solidFill>
                  <a:schemeClr val="tx1"/>
                </a:solidFill>
                <a:latin typeface="黑体" panose="02010609060101010101" pitchFamily="2" charset="-122"/>
                <a:ea typeface="黑体" panose="02010609060101010101" pitchFamily="2" charset="-122"/>
              </a:rPr>
              <a:t>  找到自己的同仁和朋友。</a:t>
            </a:r>
            <a:endParaRPr lang="zh-CN" altLang="en-US" b="1" i="1" dirty="0">
              <a:solidFill>
                <a:schemeClr val="tx1"/>
              </a:solidFill>
              <a:latin typeface="黑体" panose="02010609060101010101" pitchFamily="2" charset="-122"/>
              <a:ea typeface="黑体" panose="02010609060101010101" pitchFamily="2" charset="-122"/>
            </a:endParaRPr>
          </a:p>
          <a:p>
            <a:pPr>
              <a:lnSpc>
                <a:spcPct val="90000"/>
              </a:lnSpc>
              <a:buNone/>
            </a:pPr>
            <a:r>
              <a:rPr lang="zh-CN" altLang="en-US" b="1" i="1" dirty="0">
                <a:solidFill>
                  <a:schemeClr val="tx1"/>
                </a:solidFill>
                <a:latin typeface="黑体" panose="02010609060101010101" pitchFamily="2" charset="-122"/>
                <a:ea typeface="黑体" panose="02010609060101010101" pitchFamily="2" charset="-122"/>
              </a:rPr>
              <a:t>      　　</a:t>
            </a:r>
            <a:endParaRPr lang="zh-CN" altLang="en-US" b="1" i="1" dirty="0">
              <a:solidFill>
                <a:schemeClr val="tx1"/>
              </a:solidFill>
              <a:latin typeface="黑体" panose="02010609060101010101" pitchFamily="2" charset="-122"/>
              <a:ea typeface="黑体" panose="02010609060101010101" pitchFamily="2" charset="-122"/>
            </a:endParaRPr>
          </a:p>
          <a:p>
            <a:pPr>
              <a:lnSpc>
                <a:spcPct val="90000"/>
              </a:lnSpc>
              <a:buNone/>
            </a:pPr>
            <a:r>
              <a:rPr lang="zh-CN" altLang="en-US" b="1" i="1" dirty="0">
                <a:solidFill>
                  <a:schemeClr val="tx1"/>
                </a:solidFill>
                <a:latin typeface="黑体" panose="02010609060101010101" pitchFamily="2" charset="-122"/>
                <a:ea typeface="黑体" panose="02010609060101010101" pitchFamily="2" charset="-122"/>
              </a:rPr>
              <a:t>　　　　　一位红十字工作者的心声</a:t>
            </a:r>
            <a:endParaRPr lang="zh-CN" altLang="en-US" b="1" i="1" dirty="0">
              <a:solidFill>
                <a:schemeClr val="tx1"/>
              </a:solidFill>
              <a:latin typeface="黑体" panose="02010609060101010101" pitchFamily="2" charset="-122"/>
              <a:ea typeface="黑体" panose="02010609060101010101" pitchFamily="2" charset="-122"/>
            </a:endParaRPr>
          </a:p>
          <a:p>
            <a:pPr>
              <a:lnSpc>
                <a:spcPct val="90000"/>
              </a:lnSpc>
            </a:pPr>
            <a:endParaRPr lang="zh-CN" altLang="en-US" b="1" i="1" dirty="0">
              <a:solidFill>
                <a:schemeClr val="tx1"/>
              </a:solidFill>
              <a:latin typeface="黑体" panose="02010609060101010101" pitchFamily="2" charset="-122"/>
              <a:ea typeface="黑体" panose="02010609060101010101" pitchFamily="2" charset="-122"/>
            </a:endParaRPr>
          </a:p>
          <a:p>
            <a:pPr>
              <a:lnSpc>
                <a:spcPct val="90000"/>
              </a:lnSpc>
            </a:pPr>
            <a:endParaRPr lang="zh-CN" altLang="en-US" dirty="0"/>
          </a:p>
        </p:txBody>
      </p:sp>
      <p:pic>
        <p:nvPicPr>
          <p:cNvPr id="47109" name="图片 47108" descr="Img244182087"/>
          <p:cNvPicPr>
            <a:picLocks noChangeAspect="1"/>
          </p:cNvPicPr>
          <p:nvPr/>
        </p:nvPicPr>
        <p:blipFill>
          <a:blip r:embed="rId1"/>
          <a:stretch>
            <a:fillRect/>
          </a:stretch>
        </p:blipFill>
        <p:spPr>
          <a:xfrm>
            <a:off x="366395" y="264160"/>
            <a:ext cx="1255395" cy="1077595"/>
          </a:xfrm>
          <a:prstGeom prst="rect">
            <a:avLst/>
          </a:prstGeom>
          <a:noFill/>
          <a:ln w="9525">
            <a:noFill/>
          </a:ln>
        </p:spPr>
      </p:pic>
      <p:pic>
        <p:nvPicPr>
          <p:cNvPr id="4" name="图片 3" descr="图片1"/>
          <p:cNvPicPr>
            <a:picLocks noChangeAspect="1"/>
          </p:cNvPicPr>
          <p:nvPr/>
        </p:nvPicPr>
        <p:blipFill>
          <a:blip r:embed="rId2"/>
          <a:stretch>
            <a:fillRect/>
          </a:stretch>
        </p:blipFill>
        <p:spPr>
          <a:xfrm>
            <a:off x="-6350" y="6079490"/>
            <a:ext cx="9156700" cy="790575"/>
          </a:xfrm>
          <a:prstGeom prst="rect">
            <a:avLst/>
          </a:prstGeom>
        </p:spPr>
      </p:pic>
    </p:spTree>
  </p:cSld>
  <p:clrMapOvr>
    <a:masterClrMapping/>
  </p:clrMapOvr>
  <p:transition advTm="15000">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24190" y="1151186"/>
            <a:ext cx="8064251" cy="1785104"/>
          </a:xfrm>
          <a:prstGeom prst="rect">
            <a:avLst/>
          </a:prstGeom>
        </p:spPr>
        <p:txBody>
          <a:bodyPr wrap="square">
            <a:spAutoFit/>
          </a:bodyPr>
          <a:lstStyle/>
          <a:p>
            <a:pPr algn="l" fontAlgn="auto">
              <a:lnSpc>
                <a:spcPts val="3280"/>
              </a:lnSpc>
              <a:spcBef>
                <a:spcPts val="0"/>
              </a:spcBef>
              <a:spcAft>
                <a:spcPts val="0"/>
              </a:spcAft>
              <a:defRPr/>
            </a:pPr>
            <a:r>
              <a:rPr kumimoji="0" lang="zh-CN" altLang="zh-CN" sz="2000" dirty="0" smtClean="0">
                <a:solidFill>
                  <a:srgbClr val="C0504D"/>
                </a:solidFill>
                <a:latin typeface="微软雅黑" panose="020B0503020204020204" charset="-122"/>
                <a:ea typeface="微软雅黑" panose="020B0503020204020204" charset="-122"/>
                <a:cs typeface="微软雅黑" panose="020B0503020204020204" charset="-122"/>
              </a:rPr>
              <a:t>1</a:t>
            </a:r>
            <a:r>
              <a:rPr kumimoji="0" lang="en-US" altLang="zh-CN" sz="2000" dirty="0" smtClean="0">
                <a:solidFill>
                  <a:srgbClr val="C0504D"/>
                </a:solidFill>
                <a:latin typeface="微软雅黑" panose="020B0503020204020204" charset="-122"/>
                <a:ea typeface="微软雅黑" panose="020B0503020204020204" charset="-122"/>
                <a:cs typeface="微软雅黑" panose="020B0503020204020204" charset="-122"/>
              </a:rPr>
              <a:t>864</a:t>
            </a:r>
            <a:r>
              <a:rPr kumimoji="0" lang="zh-CN" altLang="en-US" sz="2000" dirty="0" smtClean="0">
                <a:solidFill>
                  <a:srgbClr val="C0504D"/>
                </a:solidFill>
                <a:latin typeface="微软雅黑" panose="020B0503020204020204" charset="-122"/>
                <a:ea typeface="微软雅黑" panose="020B0503020204020204" charset="-122"/>
                <a:cs typeface="微软雅黑" panose="020B0503020204020204" charset="-122"/>
              </a:rPr>
              <a:t>年</a:t>
            </a:r>
            <a:r>
              <a:rPr kumimoji="0" lang="en-US" altLang="zh-CN" sz="2000" dirty="0">
                <a:solidFill>
                  <a:srgbClr val="C0504D"/>
                </a:solidFill>
                <a:latin typeface="微软雅黑" panose="020B0503020204020204" charset="-122"/>
                <a:ea typeface="微软雅黑" panose="020B0503020204020204" charset="-122"/>
                <a:cs typeface="微软雅黑" panose="020B0503020204020204" charset="-122"/>
              </a:rPr>
              <a:t>8</a:t>
            </a:r>
            <a:r>
              <a:rPr kumimoji="0" lang="zh-CN" altLang="en-US" sz="2000" dirty="0">
                <a:solidFill>
                  <a:srgbClr val="C0504D"/>
                </a:solidFill>
                <a:latin typeface="微软雅黑" panose="020B0503020204020204" charset="-122"/>
                <a:ea typeface="微软雅黑" panose="020B0503020204020204" charset="-122"/>
                <a:cs typeface="微软雅黑" panose="020B0503020204020204" charset="-122"/>
              </a:rPr>
              <a:t>月日内瓦外交会议</a:t>
            </a:r>
            <a:endParaRPr kumimoji="0" lang="en-US" altLang="zh-CN" sz="2000" dirty="0">
              <a:solidFill>
                <a:srgbClr val="C0504D"/>
              </a:solidFill>
              <a:latin typeface="微软雅黑" panose="020B0503020204020204" charset="-122"/>
              <a:ea typeface="微软雅黑" panose="020B0503020204020204" charset="-122"/>
              <a:cs typeface="微软雅黑" panose="020B0503020204020204" charset="-122"/>
            </a:endParaRPr>
          </a:p>
          <a:p>
            <a:pPr algn="l" fontAlgn="auto">
              <a:lnSpc>
                <a:spcPts val="3280"/>
              </a:lnSpc>
              <a:spcBef>
                <a:spcPts val="0"/>
              </a:spcBef>
              <a:spcAft>
                <a:spcPts val="0"/>
              </a:spcAft>
              <a:defRPr/>
            </a:pPr>
            <a:r>
              <a:rPr kumimoji="0" lang="zh-CN" altLang="en-US" sz="2000" dirty="0" smtClean="0">
                <a:latin typeface="微软雅黑" panose="020B0503020204020204" charset="-122"/>
                <a:ea typeface="微软雅黑" panose="020B0503020204020204" charset="-122"/>
                <a:cs typeface="微软雅黑" panose="020B0503020204020204" charset="-122"/>
              </a:rPr>
              <a:t>第一个日内瓦公约</a:t>
            </a:r>
            <a:endParaRPr kumimoji="0" lang="zh-CN" altLang="en-US" sz="2000" dirty="0" smtClean="0">
              <a:latin typeface="微软雅黑" panose="020B0503020204020204" charset="-122"/>
              <a:ea typeface="微软雅黑" panose="020B0503020204020204" charset="-122"/>
              <a:cs typeface="微软雅黑" panose="020B0503020204020204" charset="-122"/>
            </a:endParaRPr>
          </a:p>
          <a:p>
            <a:pPr algn="l" fontAlgn="auto">
              <a:lnSpc>
                <a:spcPts val="3280"/>
              </a:lnSpc>
              <a:spcBef>
                <a:spcPts val="0"/>
              </a:spcBef>
              <a:spcAft>
                <a:spcPts val="0"/>
              </a:spcAft>
              <a:defRPr/>
            </a:pPr>
            <a:r>
              <a:rPr kumimoji="0" lang="zh-CN" altLang="zh-CN" sz="2000" dirty="0" smtClean="0">
                <a:latin typeface="微软雅黑" panose="020B0503020204020204" charset="-122"/>
                <a:ea typeface="微软雅黑" panose="020B0503020204020204" charset="-122"/>
                <a:cs typeface="微软雅黑" panose="020B0503020204020204" charset="-122"/>
              </a:rPr>
              <a:t>《</a:t>
            </a:r>
            <a:r>
              <a:rPr kumimoji="0" lang="zh-CN" altLang="en-US" sz="2000" dirty="0">
                <a:latin typeface="微软雅黑" panose="020B0503020204020204" charset="-122"/>
                <a:ea typeface="微软雅黑" panose="020B0503020204020204" charset="-122"/>
                <a:cs typeface="微软雅黑" panose="020B0503020204020204" charset="-122"/>
              </a:rPr>
              <a:t>关于改善战地陆军伤</a:t>
            </a:r>
            <a:r>
              <a:rPr kumimoji="0" lang="zh-CN" altLang="en-US" sz="2000" dirty="0" smtClean="0">
                <a:latin typeface="微软雅黑" panose="020B0503020204020204" charset="-122"/>
                <a:ea typeface="微软雅黑" panose="020B0503020204020204" charset="-122"/>
                <a:cs typeface="微软雅黑" panose="020B0503020204020204" charset="-122"/>
              </a:rPr>
              <a:t>者境遇之日内瓦公约</a:t>
            </a:r>
            <a:r>
              <a:rPr kumimoji="0" lang="en-US" altLang="zh-CN" sz="2000" dirty="0" smtClean="0">
                <a:latin typeface="微软雅黑" panose="020B0503020204020204" charset="-122"/>
                <a:ea typeface="微软雅黑" panose="020B0503020204020204" charset="-122"/>
                <a:cs typeface="微软雅黑" panose="020B0503020204020204" charset="-122"/>
              </a:rPr>
              <a:t>》</a:t>
            </a:r>
            <a:endParaRPr kumimoji="0" lang="en-US" altLang="zh-CN" sz="2000" dirty="0" smtClean="0">
              <a:latin typeface="微软雅黑" panose="020B0503020204020204" charset="-122"/>
              <a:ea typeface="微软雅黑" panose="020B0503020204020204" charset="-122"/>
              <a:cs typeface="微软雅黑" panose="020B0503020204020204" charset="-122"/>
            </a:endParaRPr>
          </a:p>
          <a:p>
            <a:pPr algn="l" fontAlgn="auto">
              <a:lnSpc>
                <a:spcPts val="3280"/>
              </a:lnSpc>
              <a:spcBef>
                <a:spcPts val="0"/>
              </a:spcBef>
              <a:spcAft>
                <a:spcPts val="0"/>
              </a:spcAft>
              <a:defRPr/>
            </a:pPr>
            <a:r>
              <a:rPr kumimoji="0" lang="zh-CN" altLang="en-US" sz="2000" dirty="0" smtClean="0">
                <a:solidFill>
                  <a:srgbClr val="C0504D"/>
                </a:solidFill>
                <a:latin typeface="微软雅黑" panose="020B0503020204020204" charset="-122"/>
                <a:ea typeface="微软雅黑" panose="020B0503020204020204" charset="-122"/>
                <a:cs typeface="微软雅黑" panose="020B0503020204020204" charset="-122"/>
              </a:rPr>
              <a:t>逐步发展为日内</a:t>
            </a:r>
            <a:r>
              <a:rPr kumimoji="0" lang="zh-CN" altLang="en-US" sz="2000" dirty="0">
                <a:solidFill>
                  <a:srgbClr val="C0504D"/>
                </a:solidFill>
                <a:latin typeface="微软雅黑" panose="020B0503020204020204" charset="-122"/>
                <a:ea typeface="微软雅黑" panose="020B0503020204020204" charset="-122"/>
                <a:cs typeface="微软雅黑" panose="020B0503020204020204" charset="-122"/>
              </a:rPr>
              <a:t>瓦</a:t>
            </a:r>
            <a:r>
              <a:rPr kumimoji="0" lang="en-US" altLang="zh-CN" sz="2000" dirty="0">
                <a:solidFill>
                  <a:srgbClr val="C0504D"/>
                </a:solidFill>
                <a:latin typeface="微软雅黑" panose="020B0503020204020204" charset="-122"/>
                <a:ea typeface="微软雅黑" panose="020B0503020204020204" charset="-122"/>
                <a:cs typeface="微软雅黑" panose="020B0503020204020204" charset="-122"/>
              </a:rPr>
              <a:t>4</a:t>
            </a:r>
            <a:r>
              <a:rPr kumimoji="0" lang="zh-CN" altLang="en-US" sz="2000" dirty="0">
                <a:solidFill>
                  <a:srgbClr val="C0504D"/>
                </a:solidFill>
                <a:latin typeface="微软雅黑" panose="020B0503020204020204" charset="-122"/>
                <a:ea typeface="微软雅黑" panose="020B0503020204020204" charset="-122"/>
                <a:cs typeface="微软雅黑" panose="020B0503020204020204" charset="-122"/>
              </a:rPr>
              <a:t>公</a:t>
            </a:r>
            <a:r>
              <a:rPr kumimoji="0" lang="zh-CN" altLang="en-US" sz="2000" dirty="0" smtClean="0">
                <a:solidFill>
                  <a:srgbClr val="C0504D"/>
                </a:solidFill>
                <a:latin typeface="微软雅黑" panose="020B0503020204020204" charset="-122"/>
                <a:ea typeface="微软雅黑" panose="020B0503020204020204" charset="-122"/>
                <a:cs typeface="微软雅黑" panose="020B0503020204020204" charset="-122"/>
              </a:rPr>
              <a:t>约和</a:t>
            </a:r>
            <a:r>
              <a:rPr kumimoji="0" lang="en-US" altLang="zh-CN" sz="2000" dirty="0" smtClean="0">
                <a:solidFill>
                  <a:srgbClr val="C0504D"/>
                </a:solidFill>
                <a:latin typeface="微软雅黑" panose="020B0503020204020204" charset="-122"/>
                <a:ea typeface="微软雅黑" panose="020B0503020204020204" charset="-122"/>
                <a:cs typeface="微软雅黑" panose="020B0503020204020204" charset="-122"/>
              </a:rPr>
              <a:t>3</a:t>
            </a:r>
            <a:r>
              <a:rPr kumimoji="0" lang="zh-CN" altLang="en-US" sz="2000" dirty="0" smtClean="0">
                <a:solidFill>
                  <a:srgbClr val="C0504D"/>
                </a:solidFill>
                <a:latin typeface="微软雅黑" panose="020B0503020204020204" charset="-122"/>
                <a:ea typeface="微软雅黑" panose="020B0503020204020204" charset="-122"/>
                <a:cs typeface="微软雅黑" panose="020B0503020204020204" charset="-122"/>
              </a:rPr>
              <a:t>个附加议定书</a:t>
            </a:r>
            <a:endParaRPr kumimoji="0" lang="en-US" altLang="zh-CN" sz="2200" dirty="0">
              <a:latin typeface="微软雅黑" panose="020B0503020204020204" charset="-122"/>
              <a:ea typeface="微软雅黑" panose="020B0503020204020204" charset="-122"/>
              <a:cs typeface="微软雅黑" panose="020B0503020204020204" charset="-122"/>
            </a:endParaRPr>
          </a:p>
        </p:txBody>
      </p:sp>
      <p:sp>
        <p:nvSpPr>
          <p:cNvPr id="235522" name="文本框 4"/>
          <p:cNvSpPr txBox="1">
            <a:spLocks noChangeArrowheads="1"/>
          </p:cNvSpPr>
          <p:nvPr/>
        </p:nvSpPr>
        <p:spPr bwMode="auto">
          <a:xfrm>
            <a:off x="1463040" y="416560"/>
            <a:ext cx="6860540" cy="583565"/>
          </a:xfrm>
          <a:prstGeom prst="rect">
            <a:avLst/>
          </a:prstGeom>
          <a:noFill/>
          <a:ln>
            <a:noFill/>
          </a:ln>
        </p:spPr>
        <p:txBody>
          <a:bodyPr wrap="square">
            <a:spAutoFit/>
          </a:bodyPr>
          <a:lstStyle>
            <a:lvl1pPr>
              <a:defRPr kumimoji="1" sz="2400">
                <a:solidFill>
                  <a:schemeClr val="tx1"/>
                </a:solidFill>
                <a:latin typeface="Calibri" panose="020F050202020403020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Calibri" panose="020F0502020204030204" charset="0"/>
                <a:ea typeface="宋体" panose="02010600030101010101" pitchFamily="2" charset="-122"/>
              </a:defRPr>
            </a:lvl2pPr>
            <a:lvl3pPr marL="1143000" indent="-228600">
              <a:defRPr kumimoji="1" sz="2400">
                <a:solidFill>
                  <a:schemeClr val="tx1"/>
                </a:solidFill>
                <a:latin typeface="Calibri" panose="020F0502020204030204" charset="0"/>
                <a:ea typeface="宋体" panose="02010600030101010101" pitchFamily="2" charset="-122"/>
              </a:defRPr>
            </a:lvl3pPr>
            <a:lvl4pPr marL="1600200" indent="-228600">
              <a:defRPr kumimoji="1" sz="2400">
                <a:solidFill>
                  <a:schemeClr val="tx1"/>
                </a:solidFill>
                <a:latin typeface="Calibri" panose="020F0502020204030204" charset="0"/>
                <a:ea typeface="宋体" panose="02010600030101010101" pitchFamily="2" charset="-122"/>
              </a:defRPr>
            </a:lvl4pPr>
            <a:lvl5pPr marL="2057400" indent="-228600">
              <a:defRPr kumimoji="1" sz="2400">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9pPr>
          </a:lstStyle>
          <a:p>
            <a:r>
              <a:rPr lang="en-US" altLang="zh-CN" sz="3200" dirty="0">
                <a:latin typeface="微软雅黑" panose="020B0503020204020204" charset="-122"/>
                <a:ea typeface="微软雅黑" panose="020B0503020204020204" charset="-122"/>
                <a:cs typeface="微软雅黑" panose="020B0503020204020204" charset="-122"/>
              </a:rPr>
              <a:t> </a:t>
            </a:r>
            <a:r>
              <a:rPr kumimoji="0" lang="zh-CN" altLang="en-US" sz="3200" b="1" dirty="0">
                <a:solidFill>
                  <a:srgbClr val="CE1400"/>
                </a:solidFill>
                <a:latin typeface="Times New Roman" panose="02020603050405020304" pitchFamily="18" charset="0"/>
                <a:ea typeface="隶书" panose="02010509060101010101" pitchFamily="49" charset="-122"/>
                <a:cs typeface="+mn-cs"/>
              </a:rPr>
              <a:t>建议二：缔结国际公约和中立地位</a:t>
            </a:r>
            <a:endParaRPr kumimoji="0" lang="zh-CN" altLang="en-US" sz="3200" b="1" dirty="0">
              <a:solidFill>
                <a:srgbClr val="CE1400"/>
              </a:solidFill>
              <a:latin typeface="Times New Roman" panose="02020603050405020304" pitchFamily="18" charset="0"/>
              <a:ea typeface="隶书" panose="02010509060101010101" pitchFamily="49" charset="-122"/>
              <a:cs typeface="+mn-cs"/>
            </a:endParaRPr>
          </a:p>
        </p:txBody>
      </p:sp>
      <p:pic>
        <p:nvPicPr>
          <p:cNvPr id="235523" name="Picture 11" descr="58aa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4159" y="3067585"/>
            <a:ext cx="4032250" cy="2497137"/>
          </a:xfrm>
          <a:prstGeom prst="rect">
            <a:avLst/>
          </a:prstGeom>
          <a:noFill/>
          <a:ln w="28575">
            <a:solidFill>
              <a:srgbClr val="FF0000"/>
            </a:solidFill>
            <a:miter lim="800000"/>
            <a:headEnd/>
            <a:tailEnd/>
          </a:ln>
        </p:spPr>
      </p:pic>
      <p:sp>
        <p:nvSpPr>
          <p:cNvPr id="4" name="文本框 3"/>
          <p:cNvSpPr txBox="1"/>
          <p:nvPr/>
        </p:nvSpPr>
        <p:spPr>
          <a:xfrm>
            <a:off x="5004048" y="2876520"/>
            <a:ext cx="3528392" cy="2245360"/>
          </a:xfrm>
          <a:prstGeom prst="rect">
            <a:avLst/>
          </a:prstGeom>
          <a:noFill/>
        </p:spPr>
        <p:txBody>
          <a:bodyPr wrap="square" rtlCol="0">
            <a:spAutoFit/>
          </a:bodyPr>
          <a:lstStyle/>
          <a:p>
            <a:pPr algn="l">
              <a:lnSpc>
                <a:spcPts val="3360"/>
              </a:lnSpc>
            </a:pPr>
            <a:r>
              <a:rPr kumimoji="1" lang="en-US" altLang="zh-CN" sz="2400" dirty="0" smtClean="0">
                <a:latin typeface="微软雅黑" panose="020B0503020204020204" charset="-122"/>
                <a:ea typeface="微软雅黑" panose="020B0503020204020204" charset="-122"/>
                <a:cs typeface="微软雅黑" panose="020B0503020204020204" charset="-122"/>
              </a:rPr>
              <a:t>    </a:t>
            </a:r>
            <a:r>
              <a:rPr kumimoji="1" lang="zh-CN" altLang="en-US" sz="2000" dirty="0" smtClean="0">
                <a:latin typeface="微软雅黑" panose="020B0503020204020204" charset="-122"/>
                <a:ea typeface="微软雅黑" panose="020B0503020204020204" charset="-122"/>
                <a:cs typeface="微软雅黑" panose="020B0503020204020204" charset="-122"/>
              </a:rPr>
              <a:t>约束战争状态下敌对双方的行为规则，推动裁军和武器管制的权威性法律文件</a:t>
            </a:r>
            <a:endParaRPr kumimoji="1" lang="zh-CN" altLang="en-US" sz="2000" dirty="0" smtClean="0">
              <a:latin typeface="微软雅黑" panose="020B0503020204020204" charset="-122"/>
              <a:ea typeface="微软雅黑" panose="020B0503020204020204" charset="-122"/>
              <a:cs typeface="微软雅黑" panose="020B0503020204020204" charset="-122"/>
            </a:endParaRPr>
          </a:p>
          <a:p>
            <a:pPr algn="l">
              <a:lnSpc>
                <a:spcPts val="3360"/>
              </a:lnSpc>
            </a:pPr>
            <a:r>
              <a:rPr kumimoji="1" lang="en-US" altLang="zh-CN" sz="2000" dirty="0" smtClean="0">
                <a:latin typeface="微软雅黑" panose="020B0503020204020204" charset="-122"/>
                <a:ea typeface="微软雅黑" panose="020B0503020204020204" charset="-122"/>
                <a:cs typeface="微软雅黑" panose="020B0503020204020204" charset="-122"/>
              </a:rPr>
              <a:t>    194</a:t>
            </a:r>
            <a:r>
              <a:rPr kumimoji="1" lang="zh-CN" altLang="en-US" sz="2000" dirty="0" smtClean="0">
                <a:latin typeface="微软雅黑" panose="020B0503020204020204" charset="-122"/>
                <a:ea typeface="微软雅黑" panose="020B0503020204020204" charset="-122"/>
                <a:cs typeface="微软雅黑" panose="020B0503020204020204" charset="-122"/>
              </a:rPr>
              <a:t>个国家签署，是世界上被接受程度最广泛的国际公约</a:t>
            </a:r>
            <a:endParaRPr kumimoji="1" lang="zh-CN" altLang="en-US" sz="2000" dirty="0" smtClean="0">
              <a:latin typeface="微软雅黑" panose="020B0503020204020204" charset="-122"/>
              <a:ea typeface="微软雅黑" panose="020B0503020204020204" charset="-122"/>
              <a:cs typeface="微软雅黑" panose="020B0503020204020204" charset="-122"/>
            </a:endParaRPr>
          </a:p>
        </p:txBody>
      </p:sp>
      <p:sp>
        <p:nvSpPr>
          <p:cNvPr id="5" name="矩形 4"/>
          <p:cNvSpPr/>
          <p:nvPr/>
        </p:nvSpPr>
        <p:spPr>
          <a:xfrm>
            <a:off x="4587240" y="4908550"/>
            <a:ext cx="4201160" cy="932180"/>
          </a:xfrm>
          <a:prstGeom prst="rect">
            <a:avLst/>
          </a:prstGeom>
        </p:spPr>
        <p:txBody>
          <a:bodyPr wrap="square">
            <a:spAutoFit/>
          </a:bodyPr>
          <a:lstStyle/>
          <a:p>
            <a:pPr fontAlgn="auto">
              <a:lnSpc>
                <a:spcPts val="3280"/>
              </a:lnSpc>
              <a:spcBef>
                <a:spcPts val="0"/>
              </a:spcBef>
              <a:spcAft>
                <a:spcPts val="0"/>
              </a:spcAft>
              <a:defRPr/>
            </a:pPr>
            <a:endParaRPr kumimoji="0" lang="zh-CN" altLang="en-US" dirty="0">
              <a:solidFill>
                <a:srgbClr val="C0504D"/>
              </a:solidFill>
              <a:latin typeface="微软雅黑" panose="020B0503020204020204" charset="-122"/>
              <a:ea typeface="微软雅黑" panose="020B0503020204020204" charset="-122"/>
              <a:cs typeface="微软雅黑" panose="020B0503020204020204" charset="-122"/>
            </a:endParaRPr>
          </a:p>
          <a:p>
            <a:pPr fontAlgn="auto">
              <a:lnSpc>
                <a:spcPts val="3280"/>
              </a:lnSpc>
              <a:spcBef>
                <a:spcPts val="0"/>
              </a:spcBef>
              <a:spcAft>
                <a:spcPts val="0"/>
              </a:spcAft>
              <a:defRPr/>
            </a:pPr>
            <a:r>
              <a:rPr kumimoji="0" lang="zh-CN" altLang="en-US" sz="2400" dirty="0">
                <a:solidFill>
                  <a:srgbClr val="C0504D"/>
                </a:solidFill>
                <a:latin typeface="微软雅黑" panose="020B0503020204020204" charset="-122"/>
                <a:ea typeface="微软雅黑" panose="020B0503020204020204" charset="-122"/>
                <a:cs typeface="微软雅黑" panose="020B0503020204020204" charset="-122"/>
              </a:rPr>
              <a:t>《国际人道法</a:t>
            </a:r>
            <a:r>
              <a:rPr kumimoji="0" lang="en-US" altLang="zh-CN" sz="2400" dirty="0">
                <a:solidFill>
                  <a:srgbClr val="C0504D"/>
                </a:solidFill>
                <a:latin typeface="微软雅黑" panose="020B0503020204020204" charset="-122"/>
                <a:ea typeface="微软雅黑" panose="020B0503020204020204" charset="-122"/>
                <a:cs typeface="微软雅黑" panose="020B0503020204020204" charset="-122"/>
              </a:rPr>
              <a:t>》</a:t>
            </a:r>
            <a:r>
              <a:rPr kumimoji="0" lang="zh-CN" altLang="en-US" sz="2400" dirty="0">
                <a:solidFill>
                  <a:srgbClr val="C0504D"/>
                </a:solidFill>
                <a:latin typeface="微软雅黑" panose="020B0503020204020204" charset="-122"/>
                <a:ea typeface="微软雅黑" panose="020B0503020204020204" charset="-122"/>
                <a:cs typeface="微软雅黑" panose="020B0503020204020204" charset="-122"/>
              </a:rPr>
              <a:t>的核心内容</a:t>
            </a:r>
            <a:endParaRPr kumimoji="0" lang="en-US" altLang="zh-CN" sz="2400" dirty="0">
              <a:solidFill>
                <a:srgbClr val="C0504D"/>
              </a:solidFill>
              <a:latin typeface="微软雅黑" panose="020B0503020204020204" charset="-122"/>
              <a:ea typeface="微软雅黑" panose="020B0503020204020204" charset="-122"/>
              <a:cs typeface="微软雅黑" panose="020B0503020204020204" charset="-122"/>
            </a:endParaRPr>
          </a:p>
        </p:txBody>
      </p:sp>
      <p:pic>
        <p:nvPicPr>
          <p:cNvPr id="2" name="图片 1" descr="图片1"/>
          <p:cNvPicPr>
            <a:picLocks noChangeAspect="1"/>
          </p:cNvPicPr>
          <p:nvPr/>
        </p:nvPicPr>
        <p:blipFill>
          <a:blip r:embed="rId2"/>
          <a:stretch>
            <a:fillRect/>
          </a:stretch>
        </p:blipFill>
        <p:spPr>
          <a:xfrm>
            <a:off x="-6350" y="5964555"/>
            <a:ext cx="9156700" cy="922020"/>
          </a:xfrm>
          <a:prstGeom prst="rect">
            <a:avLst/>
          </a:prstGeom>
        </p:spPr>
      </p:pic>
      <p:pic>
        <p:nvPicPr>
          <p:cNvPr id="47109" name="图片 47108" descr="Img244182087"/>
          <p:cNvPicPr>
            <a:picLocks noChangeAspect="1"/>
          </p:cNvPicPr>
          <p:nvPr/>
        </p:nvPicPr>
        <p:blipFill>
          <a:blip r:embed="rId3"/>
          <a:stretch>
            <a:fillRect/>
          </a:stretch>
        </p:blipFill>
        <p:spPr>
          <a:xfrm>
            <a:off x="85725" y="38735"/>
            <a:ext cx="1296035" cy="1112520"/>
          </a:xfrm>
          <a:prstGeom prst="rect">
            <a:avLst/>
          </a:prstGeom>
          <a:noFill/>
          <a:ln w="9525">
            <a:noFill/>
          </a:ln>
        </p:spPr>
      </p:pic>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图片 5" descr="images (1).jp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6732588" y="1341438"/>
            <a:ext cx="2074862" cy="2073275"/>
          </a:xfrm>
          <a:prstGeom prst="rect">
            <a:avLst/>
          </a:prstGeom>
          <a:noFill/>
          <a:ln>
            <a:noFill/>
          </a:ln>
        </p:spPr>
      </p:pic>
      <p:pic>
        <p:nvPicPr>
          <p:cNvPr id="237570" name="图片 10" descr="1200248726_9.jpg"/>
          <p:cNvPicPr>
            <a:picLocks noChangeAspect="1"/>
          </p:cNvPicPr>
          <p:nvPr/>
        </p:nvPicPr>
        <p:blipFill>
          <a:blip r:embed="rId2">
            <a:extLst>
              <a:ext uri="{28A0092B-C50C-407E-A947-70E740481C1C}">
                <a14:useLocalDpi xmlns:a14="http://schemas.microsoft.com/office/drawing/2010/main" val="0"/>
              </a:ext>
            </a:extLst>
          </a:blip>
          <a:srcRect l="13451" r="14088" b="14796"/>
          <a:stretch>
            <a:fillRect/>
          </a:stretch>
        </p:blipFill>
        <p:spPr bwMode="auto">
          <a:xfrm>
            <a:off x="4787900" y="3500438"/>
            <a:ext cx="1731963" cy="2305050"/>
          </a:xfrm>
          <a:prstGeom prst="rect">
            <a:avLst/>
          </a:prstGeom>
          <a:noFill/>
          <a:ln w="3175">
            <a:solidFill>
              <a:schemeClr val="tx1"/>
            </a:solidFill>
            <a:miter lim="800000"/>
            <a:headEnd/>
            <a:tailEnd/>
          </a:ln>
        </p:spPr>
      </p:pic>
      <p:pic>
        <p:nvPicPr>
          <p:cNvPr id="237571" name="图片 1" descr="IMG_2974.jpg"/>
          <p:cNvPicPr>
            <a:picLocks noChangeAspect="1"/>
          </p:cNvPicPr>
          <p:nvPr/>
        </p:nvPicPr>
        <p:blipFill>
          <a:blip r:embed="rId3">
            <a:extLst>
              <a:ext uri="{28A0092B-C50C-407E-A947-70E740481C1C}">
                <a14:useLocalDpi xmlns:a14="http://schemas.microsoft.com/office/drawing/2010/main" val="0"/>
              </a:ext>
            </a:extLst>
          </a:blip>
          <a:srcRect l="-861" t="4387" r="861" b="2638"/>
          <a:stretch>
            <a:fillRect/>
          </a:stretch>
        </p:blipFill>
        <p:spPr bwMode="auto">
          <a:xfrm>
            <a:off x="6659563" y="3500438"/>
            <a:ext cx="1800225" cy="2298700"/>
          </a:xfrm>
          <a:prstGeom prst="rect">
            <a:avLst/>
          </a:prstGeom>
          <a:noFill/>
          <a:ln w="3175">
            <a:solidFill>
              <a:schemeClr val="tx1"/>
            </a:solidFill>
            <a:miter lim="800000"/>
            <a:headEnd/>
            <a:tailEnd/>
          </a:ln>
        </p:spPr>
      </p:pic>
      <p:sp>
        <p:nvSpPr>
          <p:cNvPr id="237572" name="文本框 8"/>
          <p:cNvSpPr txBox="1">
            <a:spLocks noChangeArrowheads="1"/>
          </p:cNvSpPr>
          <p:nvPr/>
        </p:nvSpPr>
        <p:spPr bwMode="auto">
          <a:xfrm>
            <a:off x="683568" y="1577752"/>
            <a:ext cx="3744913" cy="3963051"/>
          </a:xfrm>
          <a:prstGeom prst="rect">
            <a:avLst/>
          </a:prstGeom>
          <a:noFill/>
          <a:ln>
            <a:noFill/>
          </a:ln>
        </p:spPr>
        <p:txBody>
          <a:bodyPr>
            <a:spAutoFit/>
          </a:bodyPr>
          <a:lstStyle>
            <a:lvl1pPr>
              <a:defRPr kumimoji="1" sz="2400">
                <a:solidFill>
                  <a:schemeClr val="tx1"/>
                </a:solidFill>
                <a:latin typeface="Calibri" panose="020F050202020403020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Calibri" panose="020F0502020204030204" charset="0"/>
                <a:ea typeface="宋体" panose="02010600030101010101" pitchFamily="2" charset="-122"/>
              </a:defRPr>
            </a:lvl2pPr>
            <a:lvl3pPr marL="1143000" indent="-228600">
              <a:defRPr kumimoji="1" sz="2400">
                <a:solidFill>
                  <a:schemeClr val="tx1"/>
                </a:solidFill>
                <a:latin typeface="Calibri" panose="020F0502020204030204" charset="0"/>
                <a:ea typeface="宋体" panose="02010600030101010101" pitchFamily="2" charset="-122"/>
              </a:defRPr>
            </a:lvl3pPr>
            <a:lvl4pPr marL="1600200" indent="-228600">
              <a:defRPr kumimoji="1" sz="2400">
                <a:solidFill>
                  <a:schemeClr val="tx1"/>
                </a:solidFill>
                <a:latin typeface="Calibri" panose="020F0502020204030204" charset="0"/>
                <a:ea typeface="宋体" panose="02010600030101010101" pitchFamily="2" charset="-122"/>
              </a:defRPr>
            </a:lvl4pPr>
            <a:lvl5pPr marL="2057400" indent="-228600">
              <a:defRPr kumimoji="1" sz="2400">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charset="0"/>
                <a:ea typeface="宋体" panose="02010600030101010101" pitchFamily="2" charset="-122"/>
              </a:defRPr>
            </a:lvl9pPr>
          </a:lstStyle>
          <a:p>
            <a:pPr>
              <a:lnSpc>
                <a:spcPts val="3100"/>
              </a:lnSpc>
              <a:spcAft>
                <a:spcPts val="600"/>
              </a:spcAft>
            </a:pPr>
            <a:r>
              <a:rPr lang="en-US" altLang="zh-CN" sz="2000" dirty="0">
                <a:solidFill>
                  <a:schemeClr val="accent2"/>
                </a:solidFill>
                <a:latin typeface="微软雅黑" panose="020B0503020204020204" charset="-122"/>
                <a:ea typeface="微软雅黑" panose="020B0503020204020204" charset="-122"/>
                <a:cs typeface="微软雅黑" panose="020B0503020204020204" charset="-122"/>
              </a:rPr>
              <a:t>《</a:t>
            </a:r>
            <a:r>
              <a:rPr lang="zh-CN" altLang="en-US" sz="2000" dirty="0">
                <a:solidFill>
                  <a:schemeClr val="accent2"/>
                </a:solidFill>
                <a:latin typeface="微软雅黑" panose="020B0503020204020204" charset="-122"/>
                <a:ea typeface="微软雅黑" panose="020B0503020204020204" charset="-122"/>
                <a:cs typeface="微软雅黑" panose="020B0503020204020204" charset="-122"/>
              </a:rPr>
              <a:t>日内瓦公约</a:t>
            </a:r>
            <a:r>
              <a:rPr lang="en-US" altLang="zh-CN" sz="2000" dirty="0">
                <a:solidFill>
                  <a:schemeClr val="accent2"/>
                </a:solidFill>
                <a:latin typeface="微软雅黑" panose="020B0503020204020204" charset="-122"/>
                <a:ea typeface="微软雅黑" panose="020B0503020204020204" charset="-122"/>
                <a:cs typeface="微软雅黑" panose="020B0503020204020204" charset="-122"/>
              </a:rPr>
              <a:t>》</a:t>
            </a:r>
            <a:r>
              <a:rPr lang="zh-CN" altLang="en-US" sz="2000" dirty="0">
                <a:solidFill>
                  <a:schemeClr val="accent2"/>
                </a:solidFill>
                <a:latin typeface="微软雅黑" panose="020B0503020204020204" charset="-122"/>
                <a:ea typeface="微软雅黑" panose="020B0503020204020204" charset="-122"/>
                <a:cs typeface="微软雅黑" panose="020B0503020204020204" charset="-122"/>
              </a:rPr>
              <a:t>与国际人道法</a:t>
            </a:r>
            <a:endParaRPr lang="zh-CN" altLang="en-US" sz="2000" dirty="0">
              <a:solidFill>
                <a:schemeClr val="accent2"/>
              </a:solidFill>
              <a:latin typeface="微软雅黑" panose="020B0503020204020204" charset="-122"/>
              <a:ea typeface="微软雅黑" panose="020B0503020204020204" charset="-122"/>
              <a:cs typeface="微软雅黑" panose="020B0503020204020204" charset="-122"/>
            </a:endParaRPr>
          </a:p>
          <a:p>
            <a:pPr marL="342900" indent="-342900" algn="l">
              <a:lnSpc>
                <a:spcPts val="3100"/>
              </a:lnSpc>
              <a:spcAft>
                <a:spcPts val="600"/>
              </a:spcAft>
              <a:buFont typeface="Arial" panose="020B0604020202020204"/>
              <a:buChar char="•"/>
            </a:pPr>
            <a:r>
              <a:rPr kumimoji="0" lang="zh-CN" altLang="en-US" sz="2000" dirty="0">
                <a:solidFill>
                  <a:srgbClr val="000000"/>
                </a:solidFill>
                <a:latin typeface="微软雅黑" panose="020B0503020204020204" charset="-122"/>
                <a:ea typeface="微软雅黑" panose="020B0503020204020204" charset="-122"/>
                <a:cs typeface="微软雅黑" panose="020B0503020204020204" charset="-122"/>
              </a:rPr>
              <a:t>国际人道法由一系列条约、公约、宣言和协定组成</a:t>
            </a:r>
            <a:endParaRPr kumimoji="0" lang="en-US" altLang="zh-CN" sz="2000" dirty="0">
              <a:solidFill>
                <a:srgbClr val="000000"/>
              </a:solidFill>
              <a:latin typeface="微软雅黑" panose="020B0503020204020204" charset="-122"/>
              <a:ea typeface="微软雅黑" panose="020B0503020204020204" charset="-122"/>
              <a:cs typeface="微软雅黑" panose="020B0503020204020204" charset="-122"/>
            </a:endParaRPr>
          </a:p>
          <a:p>
            <a:pPr marL="342900" indent="-342900" algn="l">
              <a:lnSpc>
                <a:spcPts val="3100"/>
              </a:lnSpc>
              <a:spcAft>
                <a:spcPts val="600"/>
              </a:spcAft>
              <a:buFont typeface="Arial" panose="020B0604020202020204"/>
              <a:buChar char="•"/>
            </a:pPr>
            <a:r>
              <a:rPr kumimoji="0" lang="zh-CN" altLang="en-US" sz="2000" dirty="0">
                <a:solidFill>
                  <a:srgbClr val="000000"/>
                </a:solidFill>
                <a:latin typeface="微软雅黑" panose="020B0503020204020204" charset="-122"/>
                <a:ea typeface="微软雅黑" panose="020B0503020204020204" charset="-122"/>
                <a:cs typeface="微软雅黑" panose="020B0503020204020204" charset="-122"/>
              </a:rPr>
              <a:t>海牙公约体系和日内瓦公约体系</a:t>
            </a:r>
            <a:endParaRPr kumimoji="0" lang="en-US" altLang="zh-CN" sz="2000" dirty="0">
              <a:solidFill>
                <a:srgbClr val="000000"/>
              </a:solidFill>
              <a:latin typeface="微软雅黑" panose="020B0503020204020204" charset="-122"/>
              <a:ea typeface="微软雅黑" panose="020B0503020204020204" charset="-122"/>
              <a:cs typeface="微软雅黑" panose="020B0503020204020204" charset="-122"/>
            </a:endParaRPr>
          </a:p>
          <a:p>
            <a:pPr marL="342900" indent="-342900" algn="l">
              <a:lnSpc>
                <a:spcPts val="3100"/>
              </a:lnSpc>
              <a:spcAft>
                <a:spcPts val="600"/>
              </a:spcAft>
              <a:buFont typeface="Arial" panose="020B0604020202020204"/>
              <a:buChar char="•"/>
            </a:pPr>
            <a:r>
              <a:rPr kumimoji="0" lang="zh-CN" altLang="en-US" sz="2000" dirty="0">
                <a:solidFill>
                  <a:srgbClr val="000000"/>
                </a:solidFill>
                <a:latin typeface="微软雅黑" panose="020B0503020204020204" charset="-122"/>
                <a:ea typeface="微软雅黑" panose="020B0503020204020204" charset="-122"/>
                <a:cs typeface="微软雅黑" panose="020B0503020204020204" charset="-122"/>
              </a:rPr>
              <a:t>日内瓦公约及其附加议定书，是国际人道法最核心的内容</a:t>
            </a:r>
            <a:endParaRPr lang="en-US" altLang="zh-CN" sz="2000" dirty="0">
              <a:solidFill>
                <a:srgbClr val="000000"/>
              </a:solidFill>
              <a:latin typeface="微软雅黑" panose="020B0503020204020204" charset="-122"/>
              <a:ea typeface="微软雅黑" panose="020B0503020204020204" charset="-122"/>
              <a:cs typeface="微软雅黑" panose="020B0503020204020204" charset="-122"/>
            </a:endParaRPr>
          </a:p>
          <a:p>
            <a:pPr marL="342900" indent="-342900" algn="l">
              <a:lnSpc>
                <a:spcPts val="3100"/>
              </a:lnSpc>
              <a:spcAft>
                <a:spcPts val="600"/>
              </a:spcAft>
              <a:buFont typeface="Arial" panose="020B0604020202020204"/>
              <a:buChar char="•"/>
            </a:pPr>
            <a:r>
              <a:rPr lang="zh-CN" altLang="en-US" sz="2000" dirty="0">
                <a:solidFill>
                  <a:srgbClr val="000000"/>
                </a:solidFill>
                <a:latin typeface="微软雅黑" panose="020B0503020204020204" charset="-122"/>
                <a:ea typeface="微软雅黑" panose="020B0503020204020204" charset="-122"/>
                <a:cs typeface="微软雅黑" panose="020B0503020204020204" charset="-122"/>
              </a:rPr>
              <a:t>两个体系各有侧重，相互交融，构成完整的国际人道法</a:t>
            </a:r>
            <a:endParaRPr lang="zh-CN" altLang="en-US" sz="1800" dirty="0">
              <a:solidFill>
                <a:srgbClr val="000000"/>
              </a:solidFill>
            </a:endParaRPr>
          </a:p>
        </p:txBody>
      </p:sp>
      <p:pic>
        <p:nvPicPr>
          <p:cNvPr id="237573" name="图片 3" descr="01300000329092125006632566156_s.jpg"/>
          <p:cNvPicPr>
            <a:picLocks noChangeAspect="1"/>
          </p:cNvPicPr>
          <p:nvPr/>
        </p:nvPicPr>
        <p:blipFill>
          <a:blip r:embed="rId4">
            <a:extLst>
              <a:ext uri="{28A0092B-C50C-407E-A947-70E740481C1C}">
                <a14:useLocalDpi xmlns:a14="http://schemas.microsoft.com/office/drawing/2010/main" val="0"/>
              </a:ext>
            </a:extLst>
          </a:blip>
          <a:srcRect r="12827"/>
          <a:stretch>
            <a:fillRect/>
          </a:stretch>
        </p:blipFill>
        <p:spPr bwMode="auto">
          <a:xfrm>
            <a:off x="4787900" y="1341438"/>
            <a:ext cx="2201863" cy="2087562"/>
          </a:xfrm>
          <a:prstGeom prst="rect">
            <a:avLst/>
          </a:prstGeom>
          <a:noFill/>
          <a:ln>
            <a:noFill/>
          </a:ln>
        </p:spPr>
      </p:pic>
      <p:pic>
        <p:nvPicPr>
          <p:cNvPr id="47109" name="图片 47108" descr="Img244182087"/>
          <p:cNvPicPr>
            <a:picLocks noChangeAspect="1"/>
          </p:cNvPicPr>
          <p:nvPr/>
        </p:nvPicPr>
        <p:blipFill>
          <a:blip r:embed="rId5"/>
          <a:stretch>
            <a:fillRect/>
          </a:stretch>
        </p:blipFill>
        <p:spPr>
          <a:xfrm>
            <a:off x="219075" y="221615"/>
            <a:ext cx="1304925" cy="1120140"/>
          </a:xfrm>
          <a:prstGeom prst="rect">
            <a:avLst/>
          </a:prstGeom>
          <a:noFill/>
          <a:ln w="9525">
            <a:noFill/>
          </a:ln>
        </p:spPr>
      </p:pic>
      <p:pic>
        <p:nvPicPr>
          <p:cNvPr id="2" name="图片 1" descr="图片1"/>
          <p:cNvPicPr>
            <a:picLocks noChangeAspect="1"/>
          </p:cNvPicPr>
          <p:nvPr/>
        </p:nvPicPr>
        <p:blipFill>
          <a:blip r:embed="rId6"/>
          <a:stretch>
            <a:fillRect/>
          </a:stretch>
        </p:blipFill>
        <p:spPr>
          <a:xfrm>
            <a:off x="-6350" y="5964555"/>
            <a:ext cx="9156700" cy="922020"/>
          </a:xfrm>
          <a:prstGeom prst="rect">
            <a:avLst/>
          </a:prstGeom>
        </p:spPr>
      </p:pic>
    </p:spTree>
  </p:cSld>
  <p:clrMapOvr>
    <a:masterClrMapping/>
  </p:clrMapOvr>
  <p:transition advClick="0"/>
  <p:timing>
    <p:tnLst>
      <p:par>
        <p:cTn id="1" dur="indefinite" restart="never" nodeType="tmRoot"/>
      </p:par>
    </p:tnLst>
  </p:timing>
</p:sld>
</file>

<file path=ppt/tags/tag1.xml><?xml version="1.0" encoding="utf-8"?>
<p:tagLst xmlns:p="http://schemas.openxmlformats.org/presentationml/2006/main">
  <p:tag name="KSO_WM_UNIT_TABLE_BEAUTIFY" val="smartTable{18edce54-cb04-43aa-86dd-e299859ef41c}"/>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组宣部班14年7月22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8327</Words>
  <Application>WPS 演示</Application>
  <PresentationFormat>在屏幕上显示</PresentationFormat>
  <Paragraphs>798</Paragraphs>
  <Slides>72</Slides>
  <Notes>1</Notes>
  <HiddenSlides>0</HiddenSlides>
  <MMClips>0</MMClips>
  <ScaleCrop>false</ScaleCrop>
  <HeadingPairs>
    <vt:vector size="8" baseType="variant">
      <vt:variant>
        <vt:lpstr>已用的字体</vt:lpstr>
      </vt:variant>
      <vt:variant>
        <vt:i4>29</vt:i4>
      </vt:variant>
      <vt:variant>
        <vt:lpstr>主题</vt:lpstr>
      </vt:variant>
      <vt:variant>
        <vt:i4>2</vt:i4>
      </vt:variant>
      <vt:variant>
        <vt:lpstr>嵌入 OLE 服务器</vt:lpstr>
      </vt:variant>
      <vt:variant>
        <vt:i4>2</vt:i4>
      </vt:variant>
      <vt:variant>
        <vt:lpstr>幻灯片标题</vt:lpstr>
      </vt:variant>
      <vt:variant>
        <vt:i4>72</vt:i4>
      </vt:variant>
    </vt:vector>
  </HeadingPairs>
  <TitlesOfParts>
    <vt:vector size="105" baseType="lpstr">
      <vt:lpstr>Arial</vt:lpstr>
      <vt:lpstr>宋体</vt:lpstr>
      <vt:lpstr>Wingdings</vt:lpstr>
      <vt:lpstr>Helvetica</vt:lpstr>
      <vt:lpstr>Calibri</vt:lpstr>
      <vt:lpstr>微软雅黑</vt:lpstr>
      <vt:lpstr>Times New Roman</vt:lpstr>
      <vt:lpstr>隶书</vt:lpstr>
      <vt:lpstr>楷体_GB2312</vt:lpstr>
      <vt:lpstr>新宋体</vt:lpstr>
      <vt:lpstr>Arial</vt:lpstr>
      <vt:lpstr>Arial Unicode MS</vt:lpstr>
      <vt:lpstr>幼圆</vt:lpstr>
      <vt:lpstr>黑体</vt:lpstr>
      <vt:lpstr>Tahoma</vt:lpstr>
      <vt:lpstr>PMingLiU</vt:lpstr>
      <vt:lpstr>Verdana</vt:lpstr>
      <vt:lpstr>華康簡楷</vt:lpstr>
      <vt:lpstr>华文行楷</vt:lpstr>
      <vt:lpstr>金梅簡体中黑字形</vt:lpstr>
      <vt:lpstr>Arial Black</vt:lpstr>
      <vt:lpstr>Monotype Sorts</vt:lpstr>
      <vt:lpstr>宋体-方正超大字符集</vt:lpstr>
      <vt:lpstr>华文楷体</vt:lpstr>
      <vt:lpstr>MingLiU-ExtB</vt:lpstr>
      <vt:lpstr>Wingdings</vt:lpstr>
      <vt:lpstr>hakuyoxingshu7000</vt:lpstr>
      <vt:lpstr>叶根友毛笔行书2.0版</vt:lpstr>
      <vt:lpstr>Franklin Gothic Book</vt:lpstr>
      <vt:lpstr>默认设计模板</vt:lpstr>
      <vt:lpstr>组宣部班14年7月222</vt:lpstr>
      <vt:lpstr>MSPhotoEd.3</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二、红十字运动的组成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七项基本原则的内在关系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中国红十字会历任领导人一览表  （新中国成立后）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123</cp:lastModifiedBy>
  <cp:revision>45</cp:revision>
  <dcterms:created xsi:type="dcterms:W3CDTF">2018-06-06T08:17:00Z</dcterms:created>
  <dcterms:modified xsi:type="dcterms:W3CDTF">2020-08-31T00:55:24Z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KSOProductBuildVer">
    <vt:lpwstr>2052-11.1.0.9912</vt:lpwstr>
  </property>
</Properties>
</file>